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8" r:id="rId2"/>
    <p:sldMasterId id="2147483720" r:id="rId3"/>
    <p:sldMasterId id="2147483722" r:id="rId4"/>
    <p:sldMasterId id="2147483724" r:id="rId5"/>
    <p:sldMasterId id="2147483726" r:id="rId6"/>
    <p:sldMasterId id="2147483743" r:id="rId7"/>
  </p:sldMasterIdLst>
  <p:notesMasterIdLst>
    <p:notesMasterId r:id="rId50"/>
  </p:notesMasterIdLst>
  <p:handoutMasterIdLst>
    <p:handoutMasterId r:id="rId51"/>
  </p:handoutMasterIdLst>
  <p:sldIdLst>
    <p:sldId id="333" r:id="rId8"/>
    <p:sldId id="555" r:id="rId9"/>
    <p:sldId id="550" r:id="rId10"/>
    <p:sldId id="349" r:id="rId11"/>
    <p:sldId id="498" r:id="rId12"/>
    <p:sldId id="500" r:id="rId13"/>
    <p:sldId id="501" r:id="rId14"/>
    <p:sldId id="438" r:id="rId15"/>
    <p:sldId id="405" r:id="rId16"/>
    <p:sldId id="486" r:id="rId17"/>
    <p:sldId id="392" r:id="rId18"/>
    <p:sldId id="331" r:id="rId19"/>
    <p:sldId id="523" r:id="rId20"/>
    <p:sldId id="468" r:id="rId21"/>
    <p:sldId id="393" r:id="rId22"/>
    <p:sldId id="484" r:id="rId23"/>
    <p:sldId id="330" r:id="rId24"/>
    <p:sldId id="413" r:id="rId25"/>
    <p:sldId id="556" r:id="rId26"/>
    <p:sldId id="478" r:id="rId27"/>
    <p:sldId id="481" r:id="rId28"/>
    <p:sldId id="403" r:id="rId29"/>
    <p:sldId id="474" r:id="rId30"/>
    <p:sldId id="394" r:id="rId31"/>
    <p:sldId id="440" r:id="rId32"/>
    <p:sldId id="400" r:id="rId33"/>
    <p:sldId id="483" r:id="rId34"/>
    <p:sldId id="472" r:id="rId35"/>
    <p:sldId id="534" r:id="rId36"/>
    <p:sldId id="475" r:id="rId37"/>
    <p:sldId id="408" r:id="rId38"/>
    <p:sldId id="409" r:id="rId39"/>
    <p:sldId id="506" r:id="rId40"/>
    <p:sldId id="465" r:id="rId41"/>
    <p:sldId id="410" r:id="rId42"/>
    <p:sldId id="462" r:id="rId43"/>
    <p:sldId id="551" r:id="rId44"/>
    <p:sldId id="507" r:id="rId45"/>
    <p:sldId id="508" r:id="rId46"/>
    <p:sldId id="463" r:id="rId47"/>
    <p:sldId id="557" r:id="rId48"/>
    <p:sldId id="545" r:id="rId49"/>
  </p:sldIdLst>
  <p:sldSz cx="9144000" cy="6858000" type="screen4x3"/>
  <p:notesSz cx="7010400" cy="9296400"/>
  <p:defaultTextStyle>
    <a:defPPr>
      <a:defRPr lang="en-US"/>
    </a:defPPr>
    <a:lvl1pPr marL="0" algn="l" defTabSz="912788" rtl="0" eaLnBrk="1" latinLnBrk="0" hangingPunct="1">
      <a:defRPr sz="1800" kern="1200">
        <a:solidFill>
          <a:schemeClr val="tx1"/>
        </a:solidFill>
        <a:latin typeface="+mn-lt"/>
        <a:ea typeface="+mn-ea"/>
        <a:cs typeface="+mn-cs"/>
      </a:defRPr>
    </a:lvl1pPr>
    <a:lvl2pPr marL="456394" algn="l" defTabSz="912788" rtl="0" eaLnBrk="1" latinLnBrk="0" hangingPunct="1">
      <a:defRPr sz="1800" kern="1200">
        <a:solidFill>
          <a:schemeClr val="tx1"/>
        </a:solidFill>
        <a:latin typeface="+mn-lt"/>
        <a:ea typeface="+mn-ea"/>
        <a:cs typeface="+mn-cs"/>
      </a:defRPr>
    </a:lvl2pPr>
    <a:lvl3pPr marL="912788" algn="l" defTabSz="912788" rtl="0" eaLnBrk="1" latinLnBrk="0" hangingPunct="1">
      <a:defRPr sz="1800" kern="1200">
        <a:solidFill>
          <a:schemeClr val="tx1"/>
        </a:solidFill>
        <a:latin typeface="+mn-lt"/>
        <a:ea typeface="+mn-ea"/>
        <a:cs typeface="+mn-cs"/>
      </a:defRPr>
    </a:lvl3pPr>
    <a:lvl4pPr marL="1369182" algn="l" defTabSz="912788" rtl="0" eaLnBrk="1" latinLnBrk="0" hangingPunct="1">
      <a:defRPr sz="1800" kern="1200">
        <a:solidFill>
          <a:schemeClr val="tx1"/>
        </a:solidFill>
        <a:latin typeface="+mn-lt"/>
        <a:ea typeface="+mn-ea"/>
        <a:cs typeface="+mn-cs"/>
      </a:defRPr>
    </a:lvl4pPr>
    <a:lvl5pPr marL="1825577" algn="l" defTabSz="912788" rtl="0" eaLnBrk="1" latinLnBrk="0" hangingPunct="1">
      <a:defRPr sz="1800" kern="1200">
        <a:solidFill>
          <a:schemeClr val="tx1"/>
        </a:solidFill>
        <a:latin typeface="+mn-lt"/>
        <a:ea typeface="+mn-ea"/>
        <a:cs typeface="+mn-cs"/>
      </a:defRPr>
    </a:lvl5pPr>
    <a:lvl6pPr marL="2281969" algn="l" defTabSz="912788" rtl="0" eaLnBrk="1" latinLnBrk="0" hangingPunct="1">
      <a:defRPr sz="1800" kern="1200">
        <a:solidFill>
          <a:schemeClr val="tx1"/>
        </a:solidFill>
        <a:latin typeface="+mn-lt"/>
        <a:ea typeface="+mn-ea"/>
        <a:cs typeface="+mn-cs"/>
      </a:defRPr>
    </a:lvl6pPr>
    <a:lvl7pPr marL="2738365" algn="l" defTabSz="912788" rtl="0" eaLnBrk="1" latinLnBrk="0" hangingPunct="1">
      <a:defRPr sz="1800" kern="1200">
        <a:solidFill>
          <a:schemeClr val="tx1"/>
        </a:solidFill>
        <a:latin typeface="+mn-lt"/>
        <a:ea typeface="+mn-ea"/>
        <a:cs typeface="+mn-cs"/>
      </a:defRPr>
    </a:lvl7pPr>
    <a:lvl8pPr marL="3194758" algn="l" defTabSz="912788" rtl="0" eaLnBrk="1" latinLnBrk="0" hangingPunct="1">
      <a:defRPr sz="1800" kern="1200">
        <a:solidFill>
          <a:schemeClr val="tx1"/>
        </a:solidFill>
        <a:latin typeface="+mn-lt"/>
        <a:ea typeface="+mn-ea"/>
        <a:cs typeface="+mn-cs"/>
      </a:defRPr>
    </a:lvl8pPr>
    <a:lvl9pPr marL="3651149" algn="l" defTabSz="91278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7D21"/>
    <a:srgbClr val="141E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8439" autoAdjust="0"/>
  </p:normalViewPr>
  <p:slideViewPr>
    <p:cSldViewPr>
      <p:cViewPr>
        <p:scale>
          <a:sx n="40" d="100"/>
          <a:sy n="40" d="100"/>
        </p:scale>
        <p:origin x="-1555" y="-235"/>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AA6C161-B73F-40D0-9575-213E4494F9BA}" type="datetimeFigureOut">
              <a:rPr lang="en-US" smtClean="0"/>
              <a:pPr/>
              <a:t>10/28/2014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BFB6752-E434-47F6-9876-81E178314E35}" type="slidenum">
              <a:rPr lang="en-US" smtClean="0"/>
              <a:pPr/>
              <a:t>‹#›</a:t>
            </a:fld>
            <a:endParaRPr lang="en-US" dirty="0"/>
          </a:p>
        </p:txBody>
      </p:sp>
    </p:spTree>
    <p:extLst>
      <p:ext uri="{BB962C8B-B14F-4D97-AF65-F5344CB8AC3E}">
        <p14:creationId xmlns:p14="http://schemas.microsoft.com/office/powerpoint/2010/main" val="3321669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D18279A-E0EE-4E01-A5B3-59FF7767E514}" type="datetimeFigureOut">
              <a:rPr lang="en-US" smtClean="0"/>
              <a:pPr/>
              <a:t>10/28/2014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C4F9E24-2991-4937-B936-4CA4A88AFBFC}" type="slidenum">
              <a:rPr lang="en-US" smtClean="0"/>
              <a:pPr/>
              <a:t>‹#›</a:t>
            </a:fld>
            <a:endParaRPr lang="en-US" dirty="0"/>
          </a:p>
        </p:txBody>
      </p:sp>
    </p:spTree>
    <p:extLst>
      <p:ext uri="{BB962C8B-B14F-4D97-AF65-F5344CB8AC3E}">
        <p14:creationId xmlns:p14="http://schemas.microsoft.com/office/powerpoint/2010/main" val="3260564812"/>
      </p:ext>
    </p:extLst>
  </p:cSld>
  <p:clrMap bg1="lt1" tx1="dk1" bg2="lt2" tx2="dk2" accent1="accent1" accent2="accent2" accent3="accent3" accent4="accent4" accent5="accent5" accent6="accent6" hlink="hlink" folHlink="folHlink"/>
  <p:notesStyle>
    <a:lvl1pPr marL="0" algn="l" defTabSz="912788" rtl="0" eaLnBrk="1" latinLnBrk="0" hangingPunct="1">
      <a:defRPr sz="1200" kern="1200">
        <a:solidFill>
          <a:schemeClr val="tx1"/>
        </a:solidFill>
        <a:latin typeface="+mn-lt"/>
        <a:ea typeface="+mn-ea"/>
        <a:cs typeface="+mn-cs"/>
      </a:defRPr>
    </a:lvl1pPr>
    <a:lvl2pPr marL="456394" algn="l" defTabSz="912788" rtl="0" eaLnBrk="1" latinLnBrk="0" hangingPunct="1">
      <a:defRPr sz="1200" kern="1200">
        <a:solidFill>
          <a:schemeClr val="tx1"/>
        </a:solidFill>
        <a:latin typeface="+mn-lt"/>
        <a:ea typeface="+mn-ea"/>
        <a:cs typeface="+mn-cs"/>
      </a:defRPr>
    </a:lvl2pPr>
    <a:lvl3pPr marL="912788" algn="l" defTabSz="912788" rtl="0" eaLnBrk="1" latinLnBrk="0" hangingPunct="1">
      <a:defRPr sz="1200" kern="1200">
        <a:solidFill>
          <a:schemeClr val="tx1"/>
        </a:solidFill>
        <a:latin typeface="+mn-lt"/>
        <a:ea typeface="+mn-ea"/>
        <a:cs typeface="+mn-cs"/>
      </a:defRPr>
    </a:lvl3pPr>
    <a:lvl4pPr marL="1369182" algn="l" defTabSz="912788" rtl="0" eaLnBrk="1" latinLnBrk="0" hangingPunct="1">
      <a:defRPr sz="1200" kern="1200">
        <a:solidFill>
          <a:schemeClr val="tx1"/>
        </a:solidFill>
        <a:latin typeface="+mn-lt"/>
        <a:ea typeface="+mn-ea"/>
        <a:cs typeface="+mn-cs"/>
      </a:defRPr>
    </a:lvl4pPr>
    <a:lvl5pPr marL="1825577" algn="l" defTabSz="912788" rtl="0" eaLnBrk="1" latinLnBrk="0" hangingPunct="1">
      <a:defRPr sz="1200" kern="1200">
        <a:solidFill>
          <a:schemeClr val="tx1"/>
        </a:solidFill>
        <a:latin typeface="+mn-lt"/>
        <a:ea typeface="+mn-ea"/>
        <a:cs typeface="+mn-cs"/>
      </a:defRPr>
    </a:lvl5pPr>
    <a:lvl6pPr marL="2281969" algn="l" defTabSz="912788" rtl="0" eaLnBrk="1" latinLnBrk="0" hangingPunct="1">
      <a:defRPr sz="1200" kern="1200">
        <a:solidFill>
          <a:schemeClr val="tx1"/>
        </a:solidFill>
        <a:latin typeface="+mn-lt"/>
        <a:ea typeface="+mn-ea"/>
        <a:cs typeface="+mn-cs"/>
      </a:defRPr>
    </a:lvl6pPr>
    <a:lvl7pPr marL="2738365" algn="l" defTabSz="912788" rtl="0" eaLnBrk="1" latinLnBrk="0" hangingPunct="1">
      <a:defRPr sz="1200" kern="1200">
        <a:solidFill>
          <a:schemeClr val="tx1"/>
        </a:solidFill>
        <a:latin typeface="+mn-lt"/>
        <a:ea typeface="+mn-ea"/>
        <a:cs typeface="+mn-cs"/>
      </a:defRPr>
    </a:lvl7pPr>
    <a:lvl8pPr marL="3194758" algn="l" defTabSz="912788" rtl="0" eaLnBrk="1" latinLnBrk="0" hangingPunct="1">
      <a:defRPr sz="1200" kern="1200">
        <a:solidFill>
          <a:schemeClr val="tx1"/>
        </a:solidFill>
        <a:latin typeface="+mn-lt"/>
        <a:ea typeface="+mn-ea"/>
        <a:cs typeface="+mn-cs"/>
      </a:defRPr>
    </a:lvl8pPr>
    <a:lvl9pPr marL="3651149" algn="l" defTabSz="91278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1</a:t>
            </a:fld>
            <a:endParaRPr lang="en-US" dirty="0"/>
          </a:p>
        </p:txBody>
      </p:sp>
    </p:spTree>
    <p:extLst>
      <p:ext uri="{BB962C8B-B14F-4D97-AF65-F5344CB8AC3E}">
        <p14:creationId xmlns:p14="http://schemas.microsoft.com/office/powerpoint/2010/main" val="2297171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14</a:t>
            </a:fld>
            <a:endParaRPr lang="en-US" dirty="0"/>
          </a:p>
        </p:txBody>
      </p:sp>
    </p:spTree>
    <p:extLst>
      <p:ext uri="{BB962C8B-B14F-4D97-AF65-F5344CB8AC3E}">
        <p14:creationId xmlns:p14="http://schemas.microsoft.com/office/powerpoint/2010/main" val="1593812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15</a:t>
            </a:fld>
            <a:endParaRPr lang="en-US" dirty="0"/>
          </a:p>
        </p:txBody>
      </p:sp>
    </p:spTree>
    <p:extLst>
      <p:ext uri="{BB962C8B-B14F-4D97-AF65-F5344CB8AC3E}">
        <p14:creationId xmlns:p14="http://schemas.microsoft.com/office/powerpoint/2010/main" val="1034155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17</a:t>
            </a:fld>
            <a:endParaRPr lang="en-US" dirty="0"/>
          </a:p>
        </p:txBody>
      </p:sp>
    </p:spTree>
    <p:extLst>
      <p:ext uri="{BB962C8B-B14F-4D97-AF65-F5344CB8AC3E}">
        <p14:creationId xmlns:p14="http://schemas.microsoft.com/office/powerpoint/2010/main" val="3813908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18</a:t>
            </a:fld>
            <a:endParaRPr lang="en-US" dirty="0"/>
          </a:p>
        </p:txBody>
      </p:sp>
    </p:spTree>
    <p:extLst>
      <p:ext uri="{BB962C8B-B14F-4D97-AF65-F5344CB8AC3E}">
        <p14:creationId xmlns:p14="http://schemas.microsoft.com/office/powerpoint/2010/main" val="3489547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19</a:t>
            </a:fld>
            <a:endParaRPr lang="en-US" dirty="0"/>
          </a:p>
        </p:txBody>
      </p:sp>
    </p:spTree>
    <p:extLst>
      <p:ext uri="{BB962C8B-B14F-4D97-AF65-F5344CB8AC3E}">
        <p14:creationId xmlns:p14="http://schemas.microsoft.com/office/powerpoint/2010/main" val="2056852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31863" y="930227"/>
            <a:ext cx="4145243" cy="318683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22" tIns="41811" rIns="83622" bIns="41811" anchor="ctr"/>
          <a:lstStyle/>
          <a:p>
            <a:endParaRPr lang="en-US" dirty="0"/>
          </a:p>
        </p:txBody>
      </p:sp>
      <p:sp>
        <p:nvSpPr>
          <p:cNvPr id="4098" name="Text Box 2"/>
          <p:cNvSpPr txBox="1">
            <a:spLocks noGrp="1" noChangeArrowheads="1"/>
          </p:cNvSpPr>
          <p:nvPr>
            <p:ph type="body"/>
          </p:nvPr>
        </p:nvSpPr>
        <p:spPr bwMode="auto">
          <a:xfrm>
            <a:off x="1069602" y="4425181"/>
            <a:ext cx="4876925" cy="35360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8396" indent="-78396">
              <a:lnSpc>
                <a:spcPct val="93000"/>
              </a:lnSpc>
              <a:spcBef>
                <a:spcPct val="0"/>
              </a:spcBef>
              <a:buSzPct val="45000"/>
              <a:tabLst>
                <a:tab pos="662007" algn="l"/>
                <a:tab pos="1324013" algn="l"/>
                <a:tab pos="1986020" algn="l"/>
                <a:tab pos="2648026" algn="l"/>
                <a:tab pos="3310033" algn="l"/>
                <a:tab pos="3972039" algn="l"/>
                <a:tab pos="4634046" algn="l"/>
              </a:tabLst>
            </a:pPr>
            <a:r>
              <a:rPr lang="en-GB" altLang="en-US" dirty="0">
                <a:latin typeface="Arial" charset="0"/>
                <a:ea typeface="msgothic" charset="0"/>
                <a:cs typeface="msgothic" charset="0"/>
              </a:rPr>
              <a:t>Relationship between temperature and malaria parasite development time inside the mosquito (“extrinsic incubation period” or EIP). EIP shortens at higher temperatures, so mosquitoes become infectious sooner. Note the nonlinear response to temperature, as well as relative threshold limits for malaria parasite development (≈18°C and 15°C for P. falciparum, and P. vivax, respectively) (adapted from ref. 16).</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31863" y="930227"/>
            <a:ext cx="4145243" cy="318683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22" tIns="41811" rIns="83622" bIns="41811" anchor="ctr"/>
          <a:lstStyle/>
          <a:p>
            <a:endParaRPr lang="en-US" dirty="0"/>
          </a:p>
        </p:txBody>
      </p:sp>
      <p:sp>
        <p:nvSpPr>
          <p:cNvPr id="4098" name="Text Box 2"/>
          <p:cNvSpPr txBox="1">
            <a:spLocks noGrp="1" noChangeArrowheads="1"/>
          </p:cNvSpPr>
          <p:nvPr>
            <p:ph type="body"/>
          </p:nvPr>
        </p:nvSpPr>
        <p:spPr bwMode="auto">
          <a:xfrm>
            <a:off x="1069602" y="4425181"/>
            <a:ext cx="4876925" cy="35360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8396" indent="-78396">
              <a:lnSpc>
                <a:spcPct val="93000"/>
              </a:lnSpc>
              <a:spcBef>
                <a:spcPct val="0"/>
              </a:spcBef>
              <a:buSzPct val="45000"/>
              <a:tabLst>
                <a:tab pos="662007" algn="l"/>
                <a:tab pos="1324013" algn="l"/>
                <a:tab pos="1986020" algn="l"/>
                <a:tab pos="2648026" algn="l"/>
                <a:tab pos="3310033" algn="l"/>
                <a:tab pos="3972039" algn="l"/>
                <a:tab pos="4634046" algn="l"/>
              </a:tabLst>
            </a:pPr>
            <a:r>
              <a:rPr lang="en-GB" altLang="en-US" dirty="0">
                <a:latin typeface="Arial" charset="0"/>
                <a:ea typeface="msgothic" charset="0"/>
                <a:cs typeface="msgothic" charset="0"/>
              </a:rPr>
              <a:t>Relationship between temperature and malaria parasite development time inside the mosquito (“extrinsic incubation period” or EIP). EIP shortens at higher temperatures, so mosquitoes become infectious sooner. Note the nonlinear response to temperature, as well as relative threshold limits for malaria parasite development (≈18°C and 15°C for P. falciparum, and P. vivax, respectively) (adapted from ref. 16).</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22</a:t>
            </a:fld>
            <a:endParaRPr lang="en-US" dirty="0"/>
          </a:p>
        </p:txBody>
      </p:sp>
    </p:spTree>
    <p:extLst>
      <p:ext uri="{BB962C8B-B14F-4D97-AF65-F5344CB8AC3E}">
        <p14:creationId xmlns:p14="http://schemas.microsoft.com/office/powerpoint/2010/main" val="2053041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23</a:t>
            </a:fld>
            <a:endParaRPr lang="en-US" dirty="0"/>
          </a:p>
        </p:txBody>
      </p:sp>
    </p:spTree>
    <p:extLst>
      <p:ext uri="{BB962C8B-B14F-4D97-AF65-F5344CB8AC3E}">
        <p14:creationId xmlns:p14="http://schemas.microsoft.com/office/powerpoint/2010/main" val="2243717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24</a:t>
            </a:fld>
            <a:endParaRPr lang="en-US" dirty="0"/>
          </a:p>
        </p:txBody>
      </p:sp>
    </p:spTree>
    <p:extLst>
      <p:ext uri="{BB962C8B-B14F-4D97-AF65-F5344CB8AC3E}">
        <p14:creationId xmlns:p14="http://schemas.microsoft.com/office/powerpoint/2010/main" val="417606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2</a:t>
            </a:fld>
            <a:endParaRPr lang="en-US" dirty="0"/>
          </a:p>
        </p:txBody>
      </p:sp>
    </p:spTree>
    <p:extLst>
      <p:ext uri="{BB962C8B-B14F-4D97-AF65-F5344CB8AC3E}">
        <p14:creationId xmlns:p14="http://schemas.microsoft.com/office/powerpoint/2010/main" val="2533808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25</a:t>
            </a:fld>
            <a:endParaRPr lang="en-US" dirty="0"/>
          </a:p>
        </p:txBody>
      </p:sp>
    </p:spTree>
    <p:extLst>
      <p:ext uri="{BB962C8B-B14F-4D97-AF65-F5344CB8AC3E}">
        <p14:creationId xmlns:p14="http://schemas.microsoft.com/office/powerpoint/2010/main" val="2621117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26</a:t>
            </a:fld>
            <a:endParaRPr lang="en-US" dirty="0"/>
          </a:p>
        </p:txBody>
      </p:sp>
    </p:spTree>
    <p:extLst>
      <p:ext uri="{BB962C8B-B14F-4D97-AF65-F5344CB8AC3E}">
        <p14:creationId xmlns:p14="http://schemas.microsoft.com/office/powerpoint/2010/main" val="2437778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27</a:t>
            </a:fld>
            <a:endParaRPr lang="en-US" dirty="0"/>
          </a:p>
        </p:txBody>
      </p:sp>
    </p:spTree>
    <p:extLst>
      <p:ext uri="{BB962C8B-B14F-4D97-AF65-F5344CB8AC3E}">
        <p14:creationId xmlns:p14="http://schemas.microsoft.com/office/powerpoint/2010/main" val="2437778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28</a:t>
            </a:fld>
            <a:endParaRPr lang="en-US" dirty="0"/>
          </a:p>
        </p:txBody>
      </p:sp>
    </p:spTree>
    <p:extLst>
      <p:ext uri="{BB962C8B-B14F-4D97-AF65-F5344CB8AC3E}">
        <p14:creationId xmlns:p14="http://schemas.microsoft.com/office/powerpoint/2010/main" val="3305512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30</a:t>
            </a:fld>
            <a:endParaRPr lang="en-US" dirty="0"/>
          </a:p>
        </p:txBody>
      </p:sp>
    </p:spTree>
    <p:extLst>
      <p:ext uri="{BB962C8B-B14F-4D97-AF65-F5344CB8AC3E}">
        <p14:creationId xmlns:p14="http://schemas.microsoft.com/office/powerpoint/2010/main" val="2377708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31</a:t>
            </a:fld>
            <a:endParaRPr lang="en-US" dirty="0"/>
          </a:p>
        </p:txBody>
      </p:sp>
    </p:spTree>
    <p:extLst>
      <p:ext uri="{BB962C8B-B14F-4D97-AF65-F5344CB8AC3E}">
        <p14:creationId xmlns:p14="http://schemas.microsoft.com/office/powerpoint/2010/main" val="204581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32</a:t>
            </a:fld>
            <a:endParaRPr lang="en-US" dirty="0"/>
          </a:p>
        </p:txBody>
      </p:sp>
    </p:spTree>
    <p:extLst>
      <p:ext uri="{BB962C8B-B14F-4D97-AF65-F5344CB8AC3E}">
        <p14:creationId xmlns:p14="http://schemas.microsoft.com/office/powerpoint/2010/main" val="3842389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C19CBA-CED3-4681-87E2-BD63BF4CD47B}" type="slidenum">
              <a:rPr lang="en-US" altLang="en-US"/>
              <a:pPr/>
              <a:t>33</a:t>
            </a:fld>
            <a:endParaRPr lang="en-US" altLang="en-US" dirty="0"/>
          </a:p>
        </p:txBody>
      </p:sp>
      <p:sp>
        <p:nvSpPr>
          <p:cNvPr id="1571842" name="Rectangle 2"/>
          <p:cNvSpPr>
            <a:spLocks noGrp="1" noRot="1" noChangeAspect="1" noChangeArrowheads="1" noTextEdit="1"/>
          </p:cNvSpPr>
          <p:nvPr>
            <p:ph type="sldImg"/>
          </p:nvPr>
        </p:nvSpPr>
        <p:spPr>
          <a:ln/>
        </p:spPr>
      </p:sp>
      <p:sp>
        <p:nvSpPr>
          <p:cNvPr id="1571843" name="Rectangle 3"/>
          <p:cNvSpPr>
            <a:spLocks noGrp="1" noChangeArrowheads="1"/>
          </p:cNvSpPr>
          <p:nvPr>
            <p:ph type="body" idx="1"/>
          </p:nvPr>
        </p:nvSpPr>
        <p:spPr/>
        <p:txBody>
          <a:bodyPr/>
          <a:lstStyle/>
          <a:p>
            <a:r>
              <a:rPr lang="en-US" altLang="en-US" dirty="0"/>
              <a:t>West Nile virus was first detected in North America during 1999.  While West Nile virus-infected birds were detected from many eastern counties, human illness was confined to the New York City region.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34</a:t>
            </a:fld>
            <a:endParaRPr lang="en-US" dirty="0"/>
          </a:p>
        </p:txBody>
      </p:sp>
    </p:spTree>
    <p:extLst>
      <p:ext uri="{BB962C8B-B14F-4D97-AF65-F5344CB8AC3E}">
        <p14:creationId xmlns:p14="http://schemas.microsoft.com/office/powerpoint/2010/main" val="1647389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35</a:t>
            </a:fld>
            <a:endParaRPr lang="en-US" dirty="0"/>
          </a:p>
        </p:txBody>
      </p:sp>
    </p:spTree>
    <p:extLst>
      <p:ext uri="{BB962C8B-B14F-4D97-AF65-F5344CB8AC3E}">
        <p14:creationId xmlns:p14="http://schemas.microsoft.com/office/powerpoint/2010/main" val="172206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3</a:t>
            </a:fld>
            <a:endParaRPr lang="en-US" dirty="0"/>
          </a:p>
        </p:txBody>
      </p:sp>
    </p:spTree>
    <p:extLst>
      <p:ext uri="{BB962C8B-B14F-4D97-AF65-F5344CB8AC3E}">
        <p14:creationId xmlns:p14="http://schemas.microsoft.com/office/powerpoint/2010/main" val="507642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36</a:t>
            </a:fld>
            <a:endParaRPr lang="en-US" dirty="0"/>
          </a:p>
        </p:txBody>
      </p:sp>
    </p:spTree>
    <p:extLst>
      <p:ext uri="{BB962C8B-B14F-4D97-AF65-F5344CB8AC3E}">
        <p14:creationId xmlns:p14="http://schemas.microsoft.com/office/powerpoint/2010/main" val="3854002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C19CBA-CED3-4681-87E2-BD63BF4CD47B}" type="slidenum">
              <a:rPr lang="en-US" altLang="en-US"/>
              <a:pPr/>
              <a:t>37</a:t>
            </a:fld>
            <a:endParaRPr lang="en-US" altLang="en-US" dirty="0"/>
          </a:p>
        </p:txBody>
      </p:sp>
      <p:sp>
        <p:nvSpPr>
          <p:cNvPr id="1571842" name="Rectangle 2"/>
          <p:cNvSpPr>
            <a:spLocks noGrp="1" noRot="1" noChangeAspect="1" noChangeArrowheads="1" noTextEdit="1"/>
          </p:cNvSpPr>
          <p:nvPr>
            <p:ph type="sldImg"/>
          </p:nvPr>
        </p:nvSpPr>
        <p:spPr>
          <a:ln/>
        </p:spPr>
      </p:sp>
      <p:sp>
        <p:nvSpPr>
          <p:cNvPr id="1571843" name="Rectangle 3"/>
          <p:cNvSpPr>
            <a:spLocks noGrp="1" noChangeArrowheads="1"/>
          </p:cNvSpPr>
          <p:nvPr>
            <p:ph type="body" idx="1"/>
          </p:nvPr>
        </p:nvSpPr>
        <p:spPr/>
        <p:txBody>
          <a:bodyPr/>
          <a:lstStyle/>
          <a:p>
            <a:r>
              <a:rPr lang="en-US" altLang="en-US" dirty="0"/>
              <a:t>West Nile virus was first detected in North America during 1999.  While West Nile virus-infected birds were detected from many eastern counties, human illness was confined to the New York City region.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C90215-1747-4690-A6D8-3DED9B84FE5E}" type="slidenum">
              <a:rPr lang="en-US" altLang="en-US"/>
              <a:pPr/>
              <a:t>38</a:t>
            </a:fld>
            <a:endParaRPr lang="en-US" altLang="en-US" dirty="0"/>
          </a:p>
        </p:txBody>
      </p:sp>
      <p:sp>
        <p:nvSpPr>
          <p:cNvPr id="1572866" name="Rectangle 2"/>
          <p:cNvSpPr>
            <a:spLocks noGrp="1" noRot="1" noChangeAspect="1" noChangeArrowheads="1" noTextEdit="1"/>
          </p:cNvSpPr>
          <p:nvPr>
            <p:ph type="sldImg"/>
          </p:nvPr>
        </p:nvSpPr>
        <p:spPr>
          <a:ln/>
        </p:spPr>
      </p:sp>
      <p:sp>
        <p:nvSpPr>
          <p:cNvPr id="1572867" name="Rectangle 3"/>
          <p:cNvSpPr>
            <a:spLocks noGrp="1" noChangeArrowheads="1"/>
          </p:cNvSpPr>
          <p:nvPr>
            <p:ph type="body" idx="1"/>
          </p:nvPr>
        </p:nvSpPr>
        <p:spPr/>
        <p:txBody>
          <a:bodyPr/>
          <a:lstStyle/>
          <a:p>
            <a:r>
              <a:rPr lang="en-US" altLang="en-US" dirty="0"/>
              <a:t>By 2002, West Nile virus had spread rapidly across the eastern two thirds of the United States.  This was the first year the virus was detected in Minnesota.</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5C2DA6-AF02-42A8-BFA4-38162906A978}" type="slidenum">
              <a:rPr lang="en-US" altLang="en-US"/>
              <a:pPr/>
              <a:t>39</a:t>
            </a:fld>
            <a:endParaRPr lang="en-US" altLang="en-US" dirty="0"/>
          </a:p>
        </p:txBody>
      </p:sp>
      <p:sp>
        <p:nvSpPr>
          <p:cNvPr id="1496066" name="Rectangle 2"/>
          <p:cNvSpPr>
            <a:spLocks noGrp="1" noRot="1" noChangeAspect="1" noChangeArrowheads="1" noTextEdit="1"/>
          </p:cNvSpPr>
          <p:nvPr>
            <p:ph type="sldImg"/>
          </p:nvPr>
        </p:nvSpPr>
        <p:spPr>
          <a:xfrm>
            <a:off x="1182688" y="696913"/>
            <a:ext cx="4648200" cy="3486150"/>
          </a:xfrm>
          <a:ln/>
        </p:spPr>
      </p:sp>
      <p:sp>
        <p:nvSpPr>
          <p:cNvPr id="1496067" name="Rectangle 3"/>
          <p:cNvSpPr>
            <a:spLocks noGrp="1" noChangeArrowheads="1"/>
          </p:cNvSpPr>
          <p:nvPr>
            <p:ph type="body" idx="1"/>
          </p:nvPr>
        </p:nvSpPr>
        <p:spPr/>
        <p:txBody>
          <a:bodyPr/>
          <a:lstStyle/>
          <a:p>
            <a:r>
              <a:rPr lang="en-US" altLang="en-US" dirty="0"/>
              <a:t>In 2005, there were 2581 human cases in 42 states, and ecologic WNV activity (virus detection in birds and mosquitoes) was seen in all 48 contiguous states.</a:t>
            </a:r>
          </a:p>
          <a:p>
            <a:r>
              <a:rPr lang="en-US" altLang="en-US" dirty="0"/>
              <a:t>Human cases were scattered throughout the US, but most human cases were seen in CA, the southwest, and the central mountain states.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40</a:t>
            </a:fld>
            <a:endParaRPr lang="en-US" dirty="0"/>
          </a:p>
        </p:txBody>
      </p:sp>
    </p:spTree>
    <p:extLst>
      <p:ext uri="{BB962C8B-B14F-4D97-AF65-F5344CB8AC3E}">
        <p14:creationId xmlns:p14="http://schemas.microsoft.com/office/powerpoint/2010/main" val="1111451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41</a:t>
            </a:fld>
            <a:endParaRPr lang="en-US" dirty="0"/>
          </a:p>
        </p:txBody>
      </p:sp>
    </p:spTree>
    <p:extLst>
      <p:ext uri="{BB962C8B-B14F-4D97-AF65-F5344CB8AC3E}">
        <p14:creationId xmlns:p14="http://schemas.microsoft.com/office/powerpoint/2010/main" val="2533808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4</a:t>
            </a:fld>
            <a:endParaRPr lang="en-US" dirty="0"/>
          </a:p>
        </p:txBody>
      </p:sp>
    </p:spTree>
    <p:extLst>
      <p:ext uri="{BB962C8B-B14F-4D97-AF65-F5344CB8AC3E}">
        <p14:creationId xmlns:p14="http://schemas.microsoft.com/office/powerpoint/2010/main" val="1014432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F147B-C295-4229-9E05-411442DB4E19}" type="slidenum">
              <a:rPr lang="en-US"/>
              <a:pPr/>
              <a:t>6</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8</a:t>
            </a:fld>
            <a:endParaRPr lang="en-US" dirty="0"/>
          </a:p>
        </p:txBody>
      </p:sp>
    </p:spTree>
    <p:extLst>
      <p:ext uri="{BB962C8B-B14F-4D97-AF65-F5344CB8AC3E}">
        <p14:creationId xmlns:p14="http://schemas.microsoft.com/office/powerpoint/2010/main" val="50764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9</a:t>
            </a:fld>
            <a:endParaRPr lang="en-US" dirty="0"/>
          </a:p>
        </p:txBody>
      </p:sp>
    </p:spTree>
    <p:extLst>
      <p:ext uri="{BB962C8B-B14F-4D97-AF65-F5344CB8AC3E}">
        <p14:creationId xmlns:p14="http://schemas.microsoft.com/office/powerpoint/2010/main" val="4252374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11</a:t>
            </a:fld>
            <a:endParaRPr lang="en-US" dirty="0"/>
          </a:p>
        </p:txBody>
      </p:sp>
    </p:spTree>
    <p:extLst>
      <p:ext uri="{BB962C8B-B14F-4D97-AF65-F5344CB8AC3E}">
        <p14:creationId xmlns:p14="http://schemas.microsoft.com/office/powerpoint/2010/main" val="848069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9E24-2991-4937-B936-4CA4A88AFBFC}" type="slidenum">
              <a:rPr lang="en-US" smtClean="0"/>
              <a:pPr/>
              <a:t>12</a:t>
            </a:fld>
            <a:endParaRPr lang="en-US" dirty="0"/>
          </a:p>
        </p:txBody>
      </p:sp>
    </p:spTree>
    <p:extLst>
      <p:ext uri="{BB962C8B-B14F-4D97-AF65-F5344CB8AC3E}">
        <p14:creationId xmlns:p14="http://schemas.microsoft.com/office/powerpoint/2010/main" val="205685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6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6394" indent="0" algn="ctr">
              <a:buNone/>
              <a:defRPr>
                <a:solidFill>
                  <a:schemeClr val="tx1">
                    <a:tint val="75000"/>
                  </a:schemeClr>
                </a:solidFill>
              </a:defRPr>
            </a:lvl2pPr>
            <a:lvl3pPr marL="912788" indent="0" algn="ctr">
              <a:buNone/>
              <a:defRPr>
                <a:solidFill>
                  <a:schemeClr val="tx1">
                    <a:tint val="75000"/>
                  </a:schemeClr>
                </a:solidFill>
              </a:defRPr>
            </a:lvl3pPr>
            <a:lvl4pPr marL="1369182" indent="0" algn="ctr">
              <a:buNone/>
              <a:defRPr>
                <a:solidFill>
                  <a:schemeClr val="tx1">
                    <a:tint val="75000"/>
                  </a:schemeClr>
                </a:solidFill>
              </a:defRPr>
            </a:lvl4pPr>
            <a:lvl5pPr marL="1825577" indent="0" algn="ctr">
              <a:buNone/>
              <a:defRPr>
                <a:solidFill>
                  <a:schemeClr val="tx1">
                    <a:tint val="75000"/>
                  </a:schemeClr>
                </a:solidFill>
              </a:defRPr>
            </a:lvl5pPr>
            <a:lvl6pPr marL="2281969" indent="0" algn="ctr">
              <a:buNone/>
              <a:defRPr>
                <a:solidFill>
                  <a:schemeClr val="tx1">
                    <a:tint val="75000"/>
                  </a:schemeClr>
                </a:solidFill>
              </a:defRPr>
            </a:lvl6pPr>
            <a:lvl7pPr marL="2738365" indent="0" algn="ctr">
              <a:buNone/>
              <a:defRPr>
                <a:solidFill>
                  <a:schemeClr val="tx1">
                    <a:tint val="75000"/>
                  </a:schemeClr>
                </a:solidFill>
              </a:defRPr>
            </a:lvl7pPr>
            <a:lvl8pPr marL="3194758" indent="0" algn="ctr">
              <a:buNone/>
              <a:defRPr>
                <a:solidFill>
                  <a:schemeClr val="tx1">
                    <a:tint val="75000"/>
                  </a:schemeClr>
                </a:solidFill>
              </a:defRPr>
            </a:lvl8pPr>
            <a:lvl9pPr marL="36511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BA3682-400F-4C4D-AE98-CCFA19B08F0C}" type="datetimeFigureOut">
              <a:rPr lang="en-US" smtClean="0"/>
              <a:pPr/>
              <a:t>10/28/2014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B9EF1B-15FC-45E2-B806-00D5CE16D6C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7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BA3682-400F-4C4D-AE98-CCFA19B08F0C}" type="datetimeFigureOut">
              <a:rPr lang="en-US" smtClean="0"/>
              <a:pPr/>
              <a:t>10/28/2014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B9EF1B-15FC-45E2-B806-00D5CE16D6C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675726"/>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3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BA3682-400F-4C4D-AE98-CCFA19B08F0C}" type="datetimeFigureOut">
              <a:rPr lang="en-US" smtClean="0"/>
              <a:pPr/>
              <a:t>10/28/2014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B9EF1B-15FC-45E2-B806-00D5CE16D6C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dirty="0"/>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DB69C9DF-D80F-4111-82CA-F06A7FD13A26}" type="slidenum">
              <a:rPr lang="en-US" altLang="en-US"/>
              <a:pPr/>
              <a:t>‹#›</a:t>
            </a:fld>
            <a:endParaRPr lang="en-US" altLang="en-US" dirty="0"/>
          </a:p>
        </p:txBody>
      </p:sp>
    </p:spTree>
    <p:extLst>
      <p:ext uri="{BB962C8B-B14F-4D97-AF65-F5344CB8AC3E}">
        <p14:creationId xmlns:p14="http://schemas.microsoft.com/office/powerpoint/2010/main" val="459267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C41B0-92DC-4B91-90F6-3994549606B1}" type="datetimeFigureOut">
              <a:rPr lang="en-US" smtClean="0">
                <a:solidFill>
                  <a:prstClr val="black">
                    <a:lumMod val="75000"/>
                    <a:lumOff val="25000"/>
                  </a:prstClr>
                </a:solidFill>
              </a:rPr>
              <a:pPr/>
              <a:t>10/28/2014</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0E112F70-D411-44E8-8522-28D473C6258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0166" indent="-228197">
              <a:buClr>
                <a:schemeClr val="tx2"/>
              </a:buClr>
              <a:buSzPct val="101000"/>
              <a:buFont typeface="Courier New" pitchFamily="49" charset="0"/>
              <a:buChar char="o"/>
              <a:defRPr sz="1200"/>
            </a:lvl6pPr>
            <a:lvl7pPr marL="2966560" indent="-228197">
              <a:buClr>
                <a:schemeClr val="tx2"/>
              </a:buClr>
              <a:buFont typeface="Courier New" pitchFamily="49" charset="0"/>
              <a:buChar char="o"/>
              <a:defRPr sz="1200" baseline="0"/>
            </a:lvl7pPr>
            <a:lvl8pPr marL="3422956" indent="-228197">
              <a:buClr>
                <a:schemeClr val="tx2"/>
              </a:buClr>
              <a:buFont typeface="Courier New" pitchFamily="49" charset="0"/>
              <a:buChar char="o"/>
              <a:defRPr sz="1200" baseline="0"/>
            </a:lvl8pPr>
            <a:lvl9pPr marL="3879349" indent="-228197">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BA3682-400F-4C4D-AE98-CCFA19B08F0C}" type="datetimeFigureOut">
              <a:rPr lang="en-US" smtClean="0"/>
              <a:pPr/>
              <a:t>10/28/2014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B9EF1B-15FC-45E2-B806-00D5CE16D6C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6394" indent="0">
              <a:buNone/>
              <a:defRPr sz="1800">
                <a:solidFill>
                  <a:schemeClr val="tx1">
                    <a:tint val="75000"/>
                  </a:schemeClr>
                </a:solidFill>
              </a:defRPr>
            </a:lvl2pPr>
            <a:lvl3pPr marL="912788" indent="0">
              <a:buNone/>
              <a:defRPr sz="1600">
                <a:solidFill>
                  <a:schemeClr val="tx1">
                    <a:tint val="75000"/>
                  </a:schemeClr>
                </a:solidFill>
              </a:defRPr>
            </a:lvl3pPr>
            <a:lvl4pPr marL="1369182" indent="0">
              <a:buNone/>
              <a:defRPr sz="1400">
                <a:solidFill>
                  <a:schemeClr val="tx1">
                    <a:tint val="75000"/>
                  </a:schemeClr>
                </a:solidFill>
              </a:defRPr>
            </a:lvl4pPr>
            <a:lvl5pPr marL="1825577" indent="0">
              <a:buNone/>
              <a:defRPr sz="1400">
                <a:solidFill>
                  <a:schemeClr val="tx1">
                    <a:tint val="75000"/>
                  </a:schemeClr>
                </a:solidFill>
              </a:defRPr>
            </a:lvl5pPr>
            <a:lvl6pPr marL="2281969" indent="0">
              <a:buNone/>
              <a:defRPr sz="1400">
                <a:solidFill>
                  <a:schemeClr val="tx1">
                    <a:tint val="75000"/>
                  </a:schemeClr>
                </a:solidFill>
              </a:defRPr>
            </a:lvl6pPr>
            <a:lvl7pPr marL="2738365" indent="0">
              <a:buNone/>
              <a:defRPr sz="1400">
                <a:solidFill>
                  <a:schemeClr val="tx1">
                    <a:tint val="75000"/>
                  </a:schemeClr>
                </a:solidFill>
              </a:defRPr>
            </a:lvl7pPr>
            <a:lvl8pPr marL="3194758" indent="0">
              <a:buNone/>
              <a:defRPr sz="1400">
                <a:solidFill>
                  <a:schemeClr val="tx1">
                    <a:tint val="75000"/>
                  </a:schemeClr>
                </a:solidFill>
              </a:defRPr>
            </a:lvl8pPr>
            <a:lvl9pPr marL="365114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A3682-400F-4C4D-AE98-CCFA19B08F0C}" type="datetimeFigureOut">
              <a:rPr lang="en-US" smtClean="0"/>
              <a:pPr/>
              <a:t>10/28/2014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B9EF1B-15FC-45E2-B806-00D5CE16D6C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3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4" y="1809759"/>
            <a:ext cx="3471277" cy="4051301"/>
          </a:xfrm>
        </p:spPr>
        <p:txBody>
          <a:bodyPr>
            <a:normAutofit/>
          </a:bodyPr>
          <a:lstStyle>
            <a:lvl5pPr>
              <a:defRPr/>
            </a:lvl5pPr>
            <a:lvl6pPr marL="2510166" indent="-228197">
              <a:buClr>
                <a:schemeClr val="tx2"/>
              </a:buClr>
              <a:buSzPct val="101000"/>
              <a:buFont typeface="Courier New" pitchFamily="49" charset="0"/>
              <a:buChar char="o"/>
              <a:defRPr sz="1200"/>
            </a:lvl6pPr>
            <a:lvl7pPr marL="2966560" indent="-228197">
              <a:buClr>
                <a:schemeClr val="tx2"/>
              </a:buClr>
              <a:buFont typeface="Courier New" pitchFamily="49" charset="0"/>
              <a:buChar char="o"/>
              <a:defRPr sz="1200" baseline="0"/>
            </a:lvl7pPr>
            <a:lvl8pPr marL="3422956" indent="-228197">
              <a:buClr>
                <a:schemeClr val="tx2"/>
              </a:buClr>
              <a:buFont typeface="Courier New" pitchFamily="49" charset="0"/>
              <a:buChar char="o"/>
              <a:defRPr sz="1200" baseline="0"/>
            </a:lvl8pPr>
            <a:lvl9pPr marL="3879349" indent="-228197">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0166" indent="-228197">
              <a:buClr>
                <a:schemeClr val="tx2"/>
              </a:buClr>
              <a:buSzPct val="101000"/>
              <a:buFont typeface="Courier New" pitchFamily="49" charset="0"/>
              <a:buChar char="o"/>
              <a:defRPr sz="1200"/>
            </a:lvl6pPr>
            <a:lvl7pPr marL="2966560" indent="-228197">
              <a:buClr>
                <a:schemeClr val="tx2"/>
              </a:buClr>
              <a:buFont typeface="Courier New" pitchFamily="49" charset="0"/>
              <a:buChar char="o"/>
              <a:defRPr sz="1200" baseline="0"/>
            </a:lvl7pPr>
            <a:lvl8pPr marL="3422956" indent="-228197">
              <a:buClr>
                <a:schemeClr val="tx2"/>
              </a:buClr>
              <a:buFont typeface="Courier New" pitchFamily="49" charset="0"/>
              <a:buChar char="o"/>
              <a:defRPr sz="1200" baseline="0"/>
            </a:lvl8pPr>
            <a:lvl9pPr marL="3879349" indent="-228197">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BA3682-400F-4C4D-AE98-CCFA19B08F0C}" type="datetimeFigureOut">
              <a:rPr lang="en-US" smtClean="0"/>
              <a:pPr/>
              <a:t>10/28/2014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B9EF1B-15FC-45E2-B806-00D5CE16D6C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6" y="1812927"/>
            <a:ext cx="3147824" cy="576262"/>
          </a:xfrm>
        </p:spPr>
        <p:txBody>
          <a:bodyPr anchor="b">
            <a:noAutofit/>
          </a:bodyPr>
          <a:lstStyle>
            <a:lvl1pPr marL="0" indent="0">
              <a:buNone/>
              <a:defRPr sz="2400" b="0"/>
            </a:lvl1pPr>
            <a:lvl2pPr marL="456394" indent="0">
              <a:buNone/>
              <a:defRPr sz="2000" b="1"/>
            </a:lvl2pPr>
            <a:lvl3pPr marL="912788" indent="0">
              <a:buNone/>
              <a:defRPr sz="1800" b="1"/>
            </a:lvl3pPr>
            <a:lvl4pPr marL="1369182" indent="0">
              <a:buNone/>
              <a:defRPr sz="1600" b="1"/>
            </a:lvl4pPr>
            <a:lvl5pPr marL="1825577" indent="0">
              <a:buNone/>
              <a:defRPr sz="1600" b="1"/>
            </a:lvl5pPr>
            <a:lvl6pPr marL="2281969" indent="0">
              <a:buNone/>
              <a:defRPr sz="1600" b="1"/>
            </a:lvl6pPr>
            <a:lvl7pPr marL="2738365" indent="0">
              <a:buNone/>
              <a:defRPr sz="1600" b="1"/>
            </a:lvl7pPr>
            <a:lvl8pPr marL="3194758" indent="0">
              <a:buNone/>
              <a:defRPr sz="1600" b="1"/>
            </a:lvl8pPr>
            <a:lvl9pPr marL="365114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4" y="2389189"/>
            <a:ext cx="3471277" cy="3471861"/>
          </a:xfrm>
        </p:spPr>
        <p:txBody>
          <a:bodyPr>
            <a:normAutofit/>
          </a:bodyPr>
          <a:lstStyle>
            <a:lvl5pPr>
              <a:defRPr/>
            </a:lvl5pPr>
            <a:lvl6pPr marL="2510166" indent="-228197">
              <a:buClr>
                <a:schemeClr val="tx2"/>
              </a:buClr>
              <a:buSzPct val="101000"/>
              <a:buFont typeface="Courier New" pitchFamily="49" charset="0"/>
              <a:buChar char="o"/>
              <a:defRPr sz="1200"/>
            </a:lvl6pPr>
            <a:lvl7pPr marL="2966560" indent="-228197">
              <a:buClr>
                <a:schemeClr val="tx2"/>
              </a:buClr>
              <a:buFont typeface="Courier New" pitchFamily="49" charset="0"/>
              <a:buChar char="o"/>
              <a:defRPr sz="1200" baseline="0"/>
            </a:lvl7pPr>
            <a:lvl8pPr marL="3422956" indent="-228197">
              <a:buClr>
                <a:schemeClr val="tx2"/>
              </a:buClr>
              <a:buFont typeface="Courier New" pitchFamily="49" charset="0"/>
              <a:buChar char="o"/>
              <a:defRPr sz="1200" baseline="0"/>
            </a:lvl8pPr>
            <a:lvl9pPr marL="3879349" indent="-228197">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6394" indent="0">
              <a:buNone/>
              <a:defRPr sz="2000" b="1"/>
            </a:lvl2pPr>
            <a:lvl3pPr marL="912788" indent="0">
              <a:buNone/>
              <a:defRPr sz="1800" b="1"/>
            </a:lvl3pPr>
            <a:lvl4pPr marL="1369182" indent="0">
              <a:buNone/>
              <a:defRPr sz="1600" b="1"/>
            </a:lvl4pPr>
            <a:lvl5pPr marL="1825577" indent="0">
              <a:buNone/>
              <a:defRPr sz="1600" b="1"/>
            </a:lvl5pPr>
            <a:lvl6pPr marL="2281969" indent="0">
              <a:buNone/>
              <a:defRPr sz="1600" b="1"/>
            </a:lvl6pPr>
            <a:lvl7pPr marL="2738365" indent="0">
              <a:buNone/>
              <a:defRPr sz="1600" b="1"/>
            </a:lvl7pPr>
            <a:lvl8pPr marL="3194758" indent="0">
              <a:buNone/>
              <a:defRPr sz="1600" b="1"/>
            </a:lvl8pPr>
            <a:lvl9pPr marL="365114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90" y="2389189"/>
            <a:ext cx="3471275" cy="3471861"/>
          </a:xfrm>
        </p:spPr>
        <p:txBody>
          <a:bodyPr>
            <a:normAutofit/>
          </a:bodyPr>
          <a:lstStyle>
            <a:lvl5pPr>
              <a:defRPr/>
            </a:lvl5pPr>
            <a:lvl6pPr marL="2510166" indent="-228197">
              <a:buClr>
                <a:schemeClr val="tx2"/>
              </a:buClr>
              <a:buSzPct val="101000"/>
              <a:buFont typeface="Courier New" pitchFamily="49" charset="0"/>
              <a:buChar char="o"/>
              <a:defRPr sz="1200"/>
            </a:lvl6pPr>
            <a:lvl7pPr marL="2966560" indent="-228197">
              <a:buClr>
                <a:schemeClr val="tx2"/>
              </a:buClr>
              <a:buFont typeface="Courier New" pitchFamily="49" charset="0"/>
              <a:buChar char="o"/>
              <a:defRPr sz="1200" baseline="0"/>
            </a:lvl7pPr>
            <a:lvl8pPr marL="3422956" indent="-228197">
              <a:buClr>
                <a:schemeClr val="tx2"/>
              </a:buClr>
              <a:buFont typeface="Courier New" pitchFamily="49" charset="0"/>
              <a:buChar char="o"/>
              <a:defRPr sz="1200" baseline="0"/>
            </a:lvl8pPr>
            <a:lvl9pPr marL="3879349" indent="-228197">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BA3682-400F-4C4D-AE98-CCFA19B08F0C}" type="datetimeFigureOut">
              <a:rPr lang="en-US" smtClean="0"/>
              <a:pPr/>
              <a:t>10/28/2014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B9EF1B-15FC-45E2-B806-00D5CE16D6C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BA3682-400F-4C4D-AE98-CCFA19B08F0C}" type="datetimeFigureOut">
              <a:rPr lang="en-US" smtClean="0"/>
              <a:pPr/>
              <a:t>10/28/2014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B9EF1B-15FC-45E2-B806-00D5CE16D6C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A3682-400F-4C4D-AE98-CCFA19B08F0C}" type="datetimeFigureOut">
              <a:rPr lang="en-US" smtClean="0"/>
              <a:pPr/>
              <a:t>10/28/2014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B9EF1B-15FC-45E2-B806-00D5CE16D6C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9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64" y="446087"/>
            <a:ext cx="4279869" cy="5414963"/>
          </a:xfrm>
        </p:spPr>
        <p:txBody>
          <a:bodyPr>
            <a:normAutofit/>
          </a:bodyPr>
          <a:lstStyle>
            <a:lvl5pPr>
              <a:defRPr/>
            </a:lvl5pPr>
            <a:lvl6pPr marL="2510166" indent="-228197">
              <a:buClr>
                <a:schemeClr val="tx2"/>
              </a:buClr>
              <a:buSzPct val="101000"/>
              <a:buFont typeface="Courier New" pitchFamily="49" charset="0"/>
              <a:buChar char="o"/>
              <a:defRPr sz="1200"/>
            </a:lvl6pPr>
            <a:lvl7pPr marL="2966560" indent="-228197">
              <a:buClr>
                <a:schemeClr val="tx2"/>
              </a:buClr>
              <a:buFont typeface="Courier New" pitchFamily="49" charset="0"/>
              <a:buChar char="o"/>
              <a:defRPr sz="1200" baseline="0"/>
            </a:lvl7pPr>
            <a:lvl8pPr marL="3422956" indent="-228197">
              <a:buClr>
                <a:schemeClr val="tx2"/>
              </a:buClr>
              <a:buFont typeface="Courier New" pitchFamily="49" charset="0"/>
              <a:buChar char="o"/>
              <a:defRPr sz="1200" baseline="0"/>
            </a:lvl8pPr>
            <a:lvl9pPr marL="3879349" indent="-228197">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51"/>
            <a:ext cx="2660650" cy="4229099"/>
          </a:xfrm>
        </p:spPr>
        <p:txBody>
          <a:bodyPr anchor="t">
            <a:normAutofit/>
          </a:bodyPr>
          <a:lstStyle>
            <a:lvl1pPr marL="0" indent="0">
              <a:buNone/>
              <a:defRPr sz="1200"/>
            </a:lvl1pPr>
            <a:lvl2pPr marL="456394" indent="0">
              <a:buNone/>
              <a:defRPr sz="1200"/>
            </a:lvl2pPr>
            <a:lvl3pPr marL="912788" indent="0">
              <a:buNone/>
              <a:defRPr sz="1000"/>
            </a:lvl3pPr>
            <a:lvl4pPr marL="1369182" indent="0">
              <a:buNone/>
              <a:defRPr sz="900"/>
            </a:lvl4pPr>
            <a:lvl5pPr marL="1825577" indent="0">
              <a:buNone/>
              <a:defRPr sz="900"/>
            </a:lvl5pPr>
            <a:lvl6pPr marL="2281969" indent="0">
              <a:buNone/>
              <a:defRPr sz="900"/>
            </a:lvl6pPr>
            <a:lvl7pPr marL="2738365" indent="0">
              <a:buNone/>
              <a:defRPr sz="900"/>
            </a:lvl7pPr>
            <a:lvl8pPr marL="3194758" indent="0">
              <a:buNone/>
              <a:defRPr sz="900"/>
            </a:lvl8pPr>
            <a:lvl9pPr marL="365114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A3682-400F-4C4D-AE98-CCFA19B08F0C}" type="datetimeFigureOut">
              <a:rPr lang="en-US" smtClean="0"/>
              <a:pPr/>
              <a:t>10/28/2014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B9EF1B-15FC-45E2-B806-00D5CE16D6C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5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52" y="2500314"/>
            <a:ext cx="3481387" cy="2530200"/>
          </a:xfrm>
        </p:spPr>
        <p:txBody>
          <a:bodyPr anchor="t">
            <a:normAutofit/>
          </a:bodyPr>
          <a:lstStyle>
            <a:lvl1pPr marL="0" indent="0">
              <a:buNone/>
              <a:defRPr sz="1200"/>
            </a:lvl1pPr>
            <a:lvl2pPr marL="456394" indent="0">
              <a:buNone/>
              <a:defRPr sz="1200"/>
            </a:lvl2pPr>
            <a:lvl3pPr marL="912788" indent="0">
              <a:buNone/>
              <a:defRPr sz="1000"/>
            </a:lvl3pPr>
            <a:lvl4pPr marL="1369182" indent="0">
              <a:buNone/>
              <a:defRPr sz="900"/>
            </a:lvl4pPr>
            <a:lvl5pPr marL="1825577" indent="0">
              <a:buNone/>
              <a:defRPr sz="900"/>
            </a:lvl5pPr>
            <a:lvl6pPr marL="2281969" indent="0">
              <a:buNone/>
              <a:defRPr sz="900"/>
            </a:lvl6pPr>
            <a:lvl7pPr marL="2738365" indent="0">
              <a:buNone/>
              <a:defRPr sz="900"/>
            </a:lvl7pPr>
            <a:lvl8pPr marL="3194758" indent="0">
              <a:buNone/>
              <a:defRPr sz="900"/>
            </a:lvl8pPr>
            <a:lvl9pPr marL="365114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A3682-400F-4C4D-AE98-CCFA19B08F0C}" type="datetimeFigureOut">
              <a:rPr lang="en-US" smtClean="0"/>
              <a:pPr/>
              <a:t>10/28/2014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B9EF1B-15FC-45E2-B806-00D5CE16D6C6}" type="slidenum">
              <a:rPr lang="en-US" smtClean="0"/>
              <a:pPr/>
              <a:t>‹#›</a:t>
            </a:fld>
            <a:endParaRPr lang="en-US" dirty="0"/>
          </a:p>
        </p:txBody>
      </p:sp>
      <p:grpSp>
        <p:nvGrpSpPr>
          <p:cNvPr id="17" name="Group 16"/>
          <p:cNvGrpSpPr/>
          <p:nvPr/>
        </p:nvGrpSpPr>
        <p:grpSpPr>
          <a:xfrm>
            <a:off x="4718762" y="993078"/>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Picture Placeholder 17"/>
          <p:cNvSpPr>
            <a:spLocks noGrp="1"/>
          </p:cNvSpPr>
          <p:nvPr>
            <p:ph type="pic" sz="quarter" idx="14"/>
          </p:nvPr>
        </p:nvSpPr>
        <p:spPr>
          <a:xfrm>
            <a:off x="4876802"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6394" rtl="0" eaLnBrk="1" latinLnBrk="0" hangingPunct="1"/>
                  <a:endParaRPr lang="en-US" sz="1800" kern="1200" dirty="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6394" rtl="0" eaLnBrk="1" latinLnBrk="0" hangingPunct="1"/>
                  <a:endParaRPr lang="en-US" sz="1800" kern="1200" dirty="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6394" rtl="0" eaLnBrk="1" latinLnBrk="0" hangingPunct="1"/>
                  <a:endParaRPr lang="en-US" sz="1800" kern="1200" dirty="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6394" rtl="0" eaLnBrk="1" latinLnBrk="0" hangingPunct="1"/>
                  <a:endParaRPr lang="en-US" sz="1800" kern="1200" dirty="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6394" rtl="0" eaLnBrk="1" latinLnBrk="0" hangingPunct="1"/>
                  <a:endParaRPr lang="en-US" sz="1800" kern="1200" dirty="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6394" rtl="0" eaLnBrk="1" latinLnBrk="0" hangingPunct="1"/>
                  <a:endParaRPr lang="en-US" sz="1800" kern="1200" dirty="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6394" rtl="0" eaLnBrk="1" latinLnBrk="0" hangingPunct="1"/>
                  <a:endParaRPr lang="en-US" sz="1800" kern="1200" dirty="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6394" rtl="0" eaLnBrk="1" latinLnBrk="0" hangingPunct="1"/>
                  <a:endParaRPr lang="en-US" sz="1800" kern="1200" dirty="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6394" rtl="0" eaLnBrk="1" latinLnBrk="0" hangingPunct="1"/>
                  <a:endParaRPr lang="en-US" sz="1800" kern="1200" dirty="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6394" rtl="0" eaLnBrk="1" latinLnBrk="0" hangingPunct="1"/>
                  <a:endParaRPr lang="en-US" sz="1800" kern="1200" dirty="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4" y="675734"/>
            <a:ext cx="7125113" cy="924475"/>
          </a:xfrm>
          <a:prstGeom prst="rect">
            <a:avLst/>
          </a:prstGeom>
        </p:spPr>
        <p:txBody>
          <a:bodyPr vert="horz" lIns="91280" tIns="45640" rIns="91280" bIns="4564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71"/>
            <a:ext cx="7125112" cy="4051437"/>
          </a:xfrm>
          <a:prstGeom prst="rect">
            <a:avLst/>
          </a:prstGeom>
        </p:spPr>
        <p:txBody>
          <a:bodyPr vert="horz" lIns="91280" tIns="45640" rIns="91280" bIns="4564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20"/>
            <a:ext cx="2133600" cy="365125"/>
          </a:xfrm>
          <a:prstGeom prst="rect">
            <a:avLst/>
          </a:prstGeom>
        </p:spPr>
        <p:txBody>
          <a:bodyPr vert="horz" lIns="91280" tIns="45640" rIns="91280" bIns="45640" rtlCol="0" anchor="b"/>
          <a:lstStyle>
            <a:lvl1pPr algn="r">
              <a:defRPr sz="900">
                <a:solidFill>
                  <a:schemeClr val="tx1">
                    <a:lumMod val="75000"/>
                    <a:lumOff val="25000"/>
                  </a:schemeClr>
                </a:solidFill>
              </a:defRPr>
            </a:lvl1pPr>
          </a:lstStyle>
          <a:p>
            <a:fld id="{89BA3682-400F-4C4D-AE98-CCFA19B08F0C}" type="datetimeFigureOut">
              <a:rPr lang="en-US" smtClean="0"/>
              <a:pPr/>
              <a:t>10/28/2014</a:t>
            </a:fld>
            <a:endParaRPr lang="en-US" dirty="0"/>
          </a:p>
        </p:txBody>
      </p:sp>
      <p:sp>
        <p:nvSpPr>
          <p:cNvPr id="5" name="Footer Placeholder 4"/>
          <p:cNvSpPr>
            <a:spLocks noGrp="1"/>
          </p:cNvSpPr>
          <p:nvPr>
            <p:ph type="ftr" sz="quarter" idx="3"/>
          </p:nvPr>
        </p:nvSpPr>
        <p:spPr>
          <a:xfrm>
            <a:off x="1180955" y="5951820"/>
            <a:ext cx="5256399" cy="365125"/>
          </a:xfrm>
          <a:prstGeom prst="rect">
            <a:avLst/>
          </a:prstGeom>
        </p:spPr>
        <p:txBody>
          <a:bodyPr vert="horz" lIns="91280" tIns="45640" rIns="91280" bIns="45640" rtlCol="0" anchor="b"/>
          <a:lstStyle>
            <a:lvl1pPr algn="l">
              <a:defRPr sz="9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572658" y="5951820"/>
            <a:ext cx="608287" cy="365125"/>
          </a:xfrm>
          <a:prstGeom prst="rect">
            <a:avLst/>
          </a:prstGeom>
        </p:spPr>
        <p:txBody>
          <a:bodyPr vert="horz" lIns="91280" tIns="45640" rIns="91280" bIns="45640" rtlCol="0" anchor="b"/>
          <a:lstStyle>
            <a:lvl1pPr algn="l">
              <a:defRPr sz="1800">
                <a:solidFill>
                  <a:schemeClr val="tx1">
                    <a:lumMod val="75000"/>
                    <a:lumOff val="25000"/>
                  </a:schemeClr>
                </a:solidFill>
              </a:defRPr>
            </a:lvl1pPr>
          </a:lstStyle>
          <a:p>
            <a:fld id="{CBB9EF1B-15FC-45E2-B806-00D5CE16D6C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28" r:id="rId12"/>
  </p:sldLayoutIdLst>
  <p:txStyles>
    <p:titleStyle>
      <a:lvl1pPr algn="l" defTabSz="456394"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294" indent="-342294" algn="l" defTabSz="456394"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1640" indent="-285250" algn="l" defTabSz="456394"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0985" indent="-228197" algn="l" defTabSz="456394"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597379" indent="-228197" algn="l" defTabSz="456394"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3774" indent="-228197" algn="l" defTabSz="456394"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0166" indent="-228197" algn="l" defTabSz="456394" rtl="0" eaLnBrk="1" latinLnBrk="0" hangingPunct="1">
        <a:spcBef>
          <a:spcPct val="20000"/>
        </a:spcBef>
        <a:buFont typeface="Arial"/>
        <a:buChar char="•"/>
        <a:defRPr sz="2000" kern="1200">
          <a:solidFill>
            <a:schemeClr val="tx1"/>
          </a:solidFill>
          <a:latin typeface="+mn-lt"/>
          <a:ea typeface="+mn-ea"/>
          <a:cs typeface="+mn-cs"/>
        </a:defRPr>
      </a:lvl6pPr>
      <a:lvl7pPr marL="2966560" indent="-228197" algn="l" defTabSz="456394" rtl="0" eaLnBrk="1" latinLnBrk="0" hangingPunct="1">
        <a:spcBef>
          <a:spcPct val="20000"/>
        </a:spcBef>
        <a:buFont typeface="Arial"/>
        <a:buChar char="•"/>
        <a:defRPr sz="2000" kern="1200">
          <a:solidFill>
            <a:schemeClr val="tx1"/>
          </a:solidFill>
          <a:latin typeface="+mn-lt"/>
          <a:ea typeface="+mn-ea"/>
          <a:cs typeface="+mn-cs"/>
        </a:defRPr>
      </a:lvl7pPr>
      <a:lvl8pPr marL="3422956" indent="-228197" algn="l" defTabSz="456394" rtl="0" eaLnBrk="1" latinLnBrk="0" hangingPunct="1">
        <a:spcBef>
          <a:spcPct val="20000"/>
        </a:spcBef>
        <a:buFont typeface="Arial"/>
        <a:buChar char="•"/>
        <a:defRPr sz="2000" kern="1200">
          <a:solidFill>
            <a:schemeClr val="tx1"/>
          </a:solidFill>
          <a:latin typeface="+mn-lt"/>
          <a:ea typeface="+mn-ea"/>
          <a:cs typeface="+mn-cs"/>
        </a:defRPr>
      </a:lvl8pPr>
      <a:lvl9pPr marL="3879349" indent="-228197" algn="l" defTabSz="45639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394" rtl="0" eaLnBrk="1" latinLnBrk="0" hangingPunct="1">
        <a:defRPr sz="1800" kern="1200">
          <a:solidFill>
            <a:schemeClr val="tx1"/>
          </a:solidFill>
          <a:latin typeface="+mn-lt"/>
          <a:ea typeface="+mn-ea"/>
          <a:cs typeface="+mn-cs"/>
        </a:defRPr>
      </a:lvl1pPr>
      <a:lvl2pPr marL="456394" algn="l" defTabSz="456394" rtl="0" eaLnBrk="1" latinLnBrk="0" hangingPunct="1">
        <a:defRPr sz="1800" kern="1200">
          <a:solidFill>
            <a:schemeClr val="tx1"/>
          </a:solidFill>
          <a:latin typeface="+mn-lt"/>
          <a:ea typeface="+mn-ea"/>
          <a:cs typeface="+mn-cs"/>
        </a:defRPr>
      </a:lvl2pPr>
      <a:lvl3pPr marL="912788" algn="l" defTabSz="456394" rtl="0" eaLnBrk="1" latinLnBrk="0" hangingPunct="1">
        <a:defRPr sz="1800" kern="1200">
          <a:solidFill>
            <a:schemeClr val="tx1"/>
          </a:solidFill>
          <a:latin typeface="+mn-lt"/>
          <a:ea typeface="+mn-ea"/>
          <a:cs typeface="+mn-cs"/>
        </a:defRPr>
      </a:lvl3pPr>
      <a:lvl4pPr marL="1369182" algn="l" defTabSz="456394" rtl="0" eaLnBrk="1" latinLnBrk="0" hangingPunct="1">
        <a:defRPr sz="1800" kern="1200">
          <a:solidFill>
            <a:schemeClr val="tx1"/>
          </a:solidFill>
          <a:latin typeface="+mn-lt"/>
          <a:ea typeface="+mn-ea"/>
          <a:cs typeface="+mn-cs"/>
        </a:defRPr>
      </a:lvl4pPr>
      <a:lvl5pPr marL="1825577" algn="l" defTabSz="456394" rtl="0" eaLnBrk="1" latinLnBrk="0" hangingPunct="1">
        <a:defRPr sz="1800" kern="1200">
          <a:solidFill>
            <a:schemeClr val="tx1"/>
          </a:solidFill>
          <a:latin typeface="+mn-lt"/>
          <a:ea typeface="+mn-ea"/>
          <a:cs typeface="+mn-cs"/>
        </a:defRPr>
      </a:lvl5pPr>
      <a:lvl6pPr marL="2281969" algn="l" defTabSz="456394" rtl="0" eaLnBrk="1" latinLnBrk="0" hangingPunct="1">
        <a:defRPr sz="1800" kern="1200">
          <a:solidFill>
            <a:schemeClr val="tx1"/>
          </a:solidFill>
          <a:latin typeface="+mn-lt"/>
          <a:ea typeface="+mn-ea"/>
          <a:cs typeface="+mn-cs"/>
        </a:defRPr>
      </a:lvl6pPr>
      <a:lvl7pPr marL="2738365" algn="l" defTabSz="456394" rtl="0" eaLnBrk="1" latinLnBrk="0" hangingPunct="1">
        <a:defRPr sz="1800" kern="1200">
          <a:solidFill>
            <a:schemeClr val="tx1"/>
          </a:solidFill>
          <a:latin typeface="+mn-lt"/>
          <a:ea typeface="+mn-ea"/>
          <a:cs typeface="+mn-cs"/>
        </a:defRPr>
      </a:lvl7pPr>
      <a:lvl8pPr marL="3194758" algn="l" defTabSz="456394" rtl="0" eaLnBrk="1" latinLnBrk="0" hangingPunct="1">
        <a:defRPr sz="1800" kern="1200">
          <a:solidFill>
            <a:schemeClr val="tx1"/>
          </a:solidFill>
          <a:latin typeface="+mn-lt"/>
          <a:ea typeface="+mn-ea"/>
          <a:cs typeface="+mn-cs"/>
        </a:defRPr>
      </a:lvl8pPr>
      <a:lvl9pPr marL="3651149" algn="l" defTabSz="45639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442539" y="1542089"/>
            <a:ext cx="8291501" cy="430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28" name="Line 6"/>
          <p:cNvSpPr>
            <a:spLocks noChangeShapeType="1"/>
          </p:cNvSpPr>
          <p:nvPr/>
        </p:nvSpPr>
        <p:spPr bwMode="auto">
          <a:xfrm>
            <a:off x="0" y="1278586"/>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80007" tIns="40004" rIns="80007" bIns="40004"/>
          <a:lstStyle/>
          <a:p>
            <a:pPr rtl="1" fontAlgn="base">
              <a:spcBef>
                <a:spcPct val="0"/>
              </a:spcBef>
              <a:spcAft>
                <a:spcPct val="0"/>
              </a:spcAft>
            </a:pPr>
            <a:endParaRPr lang="en-US" sz="2800" b="1" dirty="0" smtClean="0">
              <a:solidFill>
                <a:srgbClr val="000066"/>
              </a:solidFill>
            </a:endParaRPr>
          </a:p>
        </p:txBody>
      </p:sp>
      <p:sp>
        <p:nvSpPr>
          <p:cNvPr id="1029" name="Rectangle 12"/>
          <p:cNvSpPr>
            <a:spLocks noChangeArrowheads="1"/>
          </p:cNvSpPr>
          <p:nvPr/>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07" tIns="40004" rIns="80007" bIns="40004" anchor="ctr"/>
          <a:lstStyle>
            <a:lvl1pPr eaLnBrk="0" hangingPunct="0">
              <a:defRPr sz="3200" b="1">
                <a:solidFill>
                  <a:srgbClr val="000066"/>
                </a:solidFill>
                <a:latin typeface="Arial" charset="0"/>
                <a:cs typeface="Arial" charset="0"/>
              </a:defRPr>
            </a:lvl1pPr>
            <a:lvl2pPr marL="742950" indent="-285750" eaLnBrk="0" hangingPunct="0">
              <a:defRPr sz="3200" b="1">
                <a:solidFill>
                  <a:srgbClr val="000066"/>
                </a:solidFill>
                <a:latin typeface="Arial" charset="0"/>
                <a:cs typeface="Arial" charset="0"/>
              </a:defRPr>
            </a:lvl2pPr>
            <a:lvl3pPr marL="1143000" indent="-228600" eaLnBrk="0" hangingPunct="0">
              <a:defRPr sz="3200" b="1">
                <a:solidFill>
                  <a:srgbClr val="000066"/>
                </a:solidFill>
                <a:latin typeface="Arial" charset="0"/>
                <a:cs typeface="Arial" charset="0"/>
              </a:defRPr>
            </a:lvl3pPr>
            <a:lvl4pPr marL="1600200" indent="-228600" eaLnBrk="0" hangingPunct="0">
              <a:defRPr sz="3200" b="1">
                <a:solidFill>
                  <a:srgbClr val="000066"/>
                </a:solidFill>
                <a:latin typeface="Arial" charset="0"/>
                <a:cs typeface="Arial" charset="0"/>
              </a:defRPr>
            </a:lvl4pPr>
            <a:lvl5pPr marL="2057400" indent="-228600" eaLnBrk="0" hangingPunct="0">
              <a:defRPr sz="3200" b="1">
                <a:solidFill>
                  <a:srgbClr val="000066"/>
                </a:solidFill>
                <a:latin typeface="Arial" charset="0"/>
                <a:cs typeface="Arial" charset="0"/>
              </a:defRPr>
            </a:lvl5pPr>
            <a:lvl6pPr marL="2514600" indent="-228600" rtl="1" eaLnBrk="0" fontAlgn="base" hangingPunct="0">
              <a:spcBef>
                <a:spcPct val="0"/>
              </a:spcBef>
              <a:spcAft>
                <a:spcPct val="0"/>
              </a:spcAft>
              <a:defRPr sz="3200" b="1">
                <a:solidFill>
                  <a:srgbClr val="000066"/>
                </a:solidFill>
                <a:latin typeface="Arial" charset="0"/>
                <a:cs typeface="Arial" charset="0"/>
              </a:defRPr>
            </a:lvl6pPr>
            <a:lvl7pPr marL="2971800" indent="-228600" rtl="1" eaLnBrk="0" fontAlgn="base" hangingPunct="0">
              <a:spcBef>
                <a:spcPct val="0"/>
              </a:spcBef>
              <a:spcAft>
                <a:spcPct val="0"/>
              </a:spcAft>
              <a:defRPr sz="3200" b="1">
                <a:solidFill>
                  <a:srgbClr val="000066"/>
                </a:solidFill>
                <a:latin typeface="Arial" charset="0"/>
                <a:cs typeface="Arial" charset="0"/>
              </a:defRPr>
            </a:lvl7pPr>
            <a:lvl8pPr marL="3429000" indent="-228600" rtl="1" eaLnBrk="0" fontAlgn="base" hangingPunct="0">
              <a:spcBef>
                <a:spcPct val="0"/>
              </a:spcBef>
              <a:spcAft>
                <a:spcPct val="0"/>
              </a:spcAft>
              <a:defRPr sz="3200" b="1">
                <a:solidFill>
                  <a:srgbClr val="000066"/>
                </a:solidFill>
                <a:latin typeface="Arial" charset="0"/>
                <a:cs typeface="Arial" charset="0"/>
              </a:defRPr>
            </a:lvl8pPr>
            <a:lvl9pPr marL="3886200" indent="-228600" rtl="1" eaLnBrk="0" fontAlgn="base" hangingPunct="0">
              <a:spcBef>
                <a:spcPct val="0"/>
              </a:spcBef>
              <a:spcAft>
                <a:spcPct val="0"/>
              </a:spcAft>
              <a:defRPr sz="3200" b="1">
                <a:solidFill>
                  <a:srgbClr val="000066"/>
                </a:solidFill>
                <a:latin typeface="Arial" charset="0"/>
                <a:cs typeface="Arial" charset="0"/>
              </a:defRPr>
            </a:lvl9pPr>
          </a:lstStyle>
          <a:p>
            <a:pPr rtl="1" eaLnBrk="1" fontAlgn="base" hangingPunct="1">
              <a:spcBef>
                <a:spcPct val="0"/>
              </a:spcBef>
              <a:spcAft>
                <a:spcPct val="0"/>
              </a:spcAft>
            </a:pPr>
            <a:endParaRPr lang="en-US" altLang="en-US" dirty="0" smtClean="0"/>
          </a:p>
        </p:txBody>
      </p:sp>
      <p:sp>
        <p:nvSpPr>
          <p:cNvPr id="7182" name="Rectangle 14"/>
          <p:cNvSpPr>
            <a:spLocks noChangeArrowheads="1"/>
          </p:cNvSpPr>
          <p:nvPr/>
        </p:nvSpPr>
        <p:spPr bwMode="auto">
          <a:xfrm>
            <a:off x="359736" y="6398688"/>
            <a:ext cx="355660"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r" defTabSz="1042988">
              <a:defRPr>
                <a:solidFill>
                  <a:schemeClr val="tx1"/>
                </a:solidFill>
                <a:latin typeface="Arial" charset="0"/>
                <a:cs typeface="Arial" charset="0"/>
              </a:defRPr>
            </a:lvl1pPr>
            <a:lvl2pPr marL="519113"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fld id="{F3BA4794-731E-4910-8B40-8E7788A578B5}" type="slidenum">
              <a:rPr lang="ar-SA" altLang="en-US" sz="1500" b="1" smtClean="0">
                <a:solidFill>
                  <a:srgbClr val="72BBE8"/>
                </a:solidFill>
                <a:latin typeface="Arial Narrow" pitchFamily="34" charset="0"/>
              </a:rPr>
              <a:pPr fontAlgn="base">
                <a:spcBef>
                  <a:spcPct val="0"/>
                </a:spcBef>
                <a:spcAft>
                  <a:spcPct val="0"/>
                </a:spcAft>
                <a:defRPr/>
              </a:pPr>
              <a:t>‹#›</a:t>
            </a:fld>
            <a:r>
              <a:rPr lang="en-US" altLang="en-US" sz="1500" b="1" dirty="0" smtClean="0">
                <a:solidFill>
                  <a:srgbClr val="72BBE8"/>
                </a:solidFill>
                <a:latin typeface="Arial Narrow" pitchFamily="34" charset="0"/>
              </a:rPr>
              <a:t> </a:t>
            </a:r>
            <a:r>
              <a:rPr lang="en-US" altLang="en-US" sz="2100" b="1" baseline="14000" dirty="0" smtClean="0">
                <a:solidFill>
                  <a:srgbClr val="FFFFFF"/>
                </a:solidFill>
                <a:latin typeface="Arial Narrow" pitchFamily="34" charset="0"/>
              </a:rPr>
              <a:t>|</a:t>
            </a:r>
          </a:p>
        </p:txBody>
      </p:sp>
      <p:pic>
        <p:nvPicPr>
          <p:cNvPr id="1031" name="Picture 17"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394" y="6040166"/>
            <a:ext cx="2208623" cy="71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p:txStyles>
    <p:titleStyle>
      <a:lvl1pPr algn="ctr" defTabSz="912568" rtl="0" eaLnBrk="0" fontAlgn="base" hangingPunct="0">
        <a:spcBef>
          <a:spcPct val="0"/>
        </a:spcBef>
        <a:spcAft>
          <a:spcPct val="0"/>
        </a:spcAft>
        <a:defRPr sz="3500" b="1">
          <a:solidFill>
            <a:srgbClr val="000066"/>
          </a:solidFill>
          <a:latin typeface="+mj-lt"/>
          <a:ea typeface="+mj-ea"/>
          <a:cs typeface="+mj-cs"/>
        </a:defRPr>
      </a:lvl1pPr>
      <a:lvl2pPr algn="ctr" defTabSz="912568" rtl="0" eaLnBrk="0" fontAlgn="base" hangingPunct="0">
        <a:spcBef>
          <a:spcPct val="0"/>
        </a:spcBef>
        <a:spcAft>
          <a:spcPct val="0"/>
        </a:spcAft>
        <a:defRPr sz="3500" b="1">
          <a:solidFill>
            <a:srgbClr val="000066"/>
          </a:solidFill>
          <a:latin typeface="Arial" charset="0"/>
          <a:cs typeface="Arial" charset="0"/>
        </a:defRPr>
      </a:lvl2pPr>
      <a:lvl3pPr algn="ctr" defTabSz="912568" rtl="0" eaLnBrk="0" fontAlgn="base" hangingPunct="0">
        <a:spcBef>
          <a:spcPct val="0"/>
        </a:spcBef>
        <a:spcAft>
          <a:spcPct val="0"/>
        </a:spcAft>
        <a:defRPr sz="3500" b="1">
          <a:solidFill>
            <a:srgbClr val="000066"/>
          </a:solidFill>
          <a:latin typeface="Arial" charset="0"/>
          <a:cs typeface="Arial" charset="0"/>
        </a:defRPr>
      </a:lvl3pPr>
      <a:lvl4pPr algn="ctr" defTabSz="912568" rtl="0" eaLnBrk="0" fontAlgn="base" hangingPunct="0">
        <a:spcBef>
          <a:spcPct val="0"/>
        </a:spcBef>
        <a:spcAft>
          <a:spcPct val="0"/>
        </a:spcAft>
        <a:defRPr sz="3500" b="1">
          <a:solidFill>
            <a:srgbClr val="000066"/>
          </a:solidFill>
          <a:latin typeface="Arial" charset="0"/>
          <a:cs typeface="Arial" charset="0"/>
        </a:defRPr>
      </a:lvl4pPr>
      <a:lvl5pPr algn="ctr" defTabSz="912568" rtl="0" eaLnBrk="0" fontAlgn="base" hangingPunct="0">
        <a:spcBef>
          <a:spcPct val="0"/>
        </a:spcBef>
        <a:spcAft>
          <a:spcPct val="0"/>
        </a:spcAft>
        <a:defRPr sz="3500" b="1">
          <a:solidFill>
            <a:srgbClr val="000066"/>
          </a:solidFill>
          <a:latin typeface="Arial" charset="0"/>
          <a:cs typeface="Arial" charset="0"/>
        </a:defRPr>
      </a:lvl5pPr>
      <a:lvl6pPr marL="400028" algn="ctr" defTabSz="912568" rtl="0" fontAlgn="base">
        <a:spcBef>
          <a:spcPct val="0"/>
        </a:spcBef>
        <a:spcAft>
          <a:spcPct val="0"/>
        </a:spcAft>
        <a:defRPr sz="3500" b="1">
          <a:solidFill>
            <a:srgbClr val="000066"/>
          </a:solidFill>
          <a:latin typeface="Arial" charset="0"/>
          <a:cs typeface="Arial" charset="0"/>
        </a:defRPr>
      </a:lvl6pPr>
      <a:lvl7pPr marL="800053" algn="ctr" defTabSz="912568" rtl="0" fontAlgn="base">
        <a:spcBef>
          <a:spcPct val="0"/>
        </a:spcBef>
        <a:spcAft>
          <a:spcPct val="0"/>
        </a:spcAft>
        <a:defRPr sz="3500" b="1">
          <a:solidFill>
            <a:srgbClr val="000066"/>
          </a:solidFill>
          <a:latin typeface="Arial" charset="0"/>
          <a:cs typeface="Arial" charset="0"/>
        </a:defRPr>
      </a:lvl7pPr>
      <a:lvl8pPr marL="1200087" algn="ctr" defTabSz="912568" rtl="0" fontAlgn="base">
        <a:spcBef>
          <a:spcPct val="0"/>
        </a:spcBef>
        <a:spcAft>
          <a:spcPct val="0"/>
        </a:spcAft>
        <a:defRPr sz="3500" b="1">
          <a:solidFill>
            <a:srgbClr val="000066"/>
          </a:solidFill>
          <a:latin typeface="Arial" charset="0"/>
          <a:cs typeface="Arial" charset="0"/>
        </a:defRPr>
      </a:lvl8pPr>
      <a:lvl9pPr marL="1600116" algn="ctr" defTabSz="912568" rtl="0" fontAlgn="base">
        <a:spcBef>
          <a:spcPct val="0"/>
        </a:spcBef>
        <a:spcAft>
          <a:spcPct val="0"/>
        </a:spcAft>
        <a:defRPr sz="3500" b="1">
          <a:solidFill>
            <a:srgbClr val="000066"/>
          </a:solidFill>
          <a:latin typeface="Arial" charset="0"/>
          <a:cs typeface="Arial" charset="0"/>
        </a:defRPr>
      </a:lvl9pPr>
    </p:titleStyle>
    <p:bodyStyle>
      <a:lvl1pPr marL="341690" indent="-341690" algn="l" defTabSz="912568"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2835" indent="-280576" algn="l" defTabSz="912568"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2871" indent="-269463" algn="l" defTabSz="912568"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59845" indent="-226406" algn="l" defTabSz="912568"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4867" indent="-145843" algn="r" defTabSz="912568" rtl="1" eaLnBrk="0" fontAlgn="base" hangingPunct="0">
        <a:spcBef>
          <a:spcPct val="20000"/>
        </a:spcBef>
        <a:spcAft>
          <a:spcPct val="0"/>
        </a:spcAft>
        <a:buChar char="»"/>
        <a:defRPr sz="2000">
          <a:solidFill>
            <a:srgbClr val="000066"/>
          </a:solidFill>
          <a:latin typeface="+mn-lt"/>
          <a:cs typeface="+mn-cs"/>
        </a:defRPr>
      </a:lvl5pPr>
      <a:lvl6pPr marL="2384898" indent="-145843" algn="r" defTabSz="912568" rtl="1" fontAlgn="base">
        <a:spcBef>
          <a:spcPct val="20000"/>
        </a:spcBef>
        <a:spcAft>
          <a:spcPct val="0"/>
        </a:spcAft>
        <a:buChar char="»"/>
        <a:defRPr sz="2000">
          <a:solidFill>
            <a:srgbClr val="000066"/>
          </a:solidFill>
          <a:latin typeface="+mn-lt"/>
          <a:cs typeface="+mn-cs"/>
        </a:defRPr>
      </a:lvl6pPr>
      <a:lvl7pPr marL="2784927" indent="-145843" algn="r" defTabSz="912568" rtl="1" fontAlgn="base">
        <a:spcBef>
          <a:spcPct val="20000"/>
        </a:spcBef>
        <a:spcAft>
          <a:spcPct val="0"/>
        </a:spcAft>
        <a:buChar char="»"/>
        <a:defRPr sz="2000">
          <a:solidFill>
            <a:srgbClr val="000066"/>
          </a:solidFill>
          <a:latin typeface="+mn-lt"/>
          <a:cs typeface="+mn-cs"/>
        </a:defRPr>
      </a:lvl7pPr>
      <a:lvl8pPr marL="3184957" indent="-145843" algn="r" defTabSz="912568" rtl="1" fontAlgn="base">
        <a:spcBef>
          <a:spcPct val="20000"/>
        </a:spcBef>
        <a:spcAft>
          <a:spcPct val="0"/>
        </a:spcAft>
        <a:buChar char="»"/>
        <a:defRPr sz="2000">
          <a:solidFill>
            <a:srgbClr val="000066"/>
          </a:solidFill>
          <a:latin typeface="+mn-lt"/>
          <a:cs typeface="+mn-cs"/>
        </a:defRPr>
      </a:lvl8pPr>
      <a:lvl9pPr marL="3584987" indent="-145843" algn="r" defTabSz="912568"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800053" rtl="0" eaLnBrk="1" latinLnBrk="0" hangingPunct="1">
        <a:defRPr sz="1600" kern="1200">
          <a:solidFill>
            <a:schemeClr val="tx1"/>
          </a:solidFill>
          <a:latin typeface="+mn-lt"/>
          <a:ea typeface="+mn-ea"/>
          <a:cs typeface="+mn-cs"/>
        </a:defRPr>
      </a:lvl1pPr>
      <a:lvl2pPr marL="400028" algn="l" defTabSz="800053" rtl="0" eaLnBrk="1" latinLnBrk="0" hangingPunct="1">
        <a:defRPr sz="1600" kern="1200">
          <a:solidFill>
            <a:schemeClr val="tx1"/>
          </a:solidFill>
          <a:latin typeface="+mn-lt"/>
          <a:ea typeface="+mn-ea"/>
          <a:cs typeface="+mn-cs"/>
        </a:defRPr>
      </a:lvl2pPr>
      <a:lvl3pPr marL="800053" algn="l" defTabSz="800053" rtl="0" eaLnBrk="1" latinLnBrk="0" hangingPunct="1">
        <a:defRPr sz="1600" kern="1200">
          <a:solidFill>
            <a:schemeClr val="tx1"/>
          </a:solidFill>
          <a:latin typeface="+mn-lt"/>
          <a:ea typeface="+mn-ea"/>
          <a:cs typeface="+mn-cs"/>
        </a:defRPr>
      </a:lvl3pPr>
      <a:lvl4pPr marL="1200087" algn="l" defTabSz="800053" rtl="0" eaLnBrk="1" latinLnBrk="0" hangingPunct="1">
        <a:defRPr sz="1600" kern="1200">
          <a:solidFill>
            <a:schemeClr val="tx1"/>
          </a:solidFill>
          <a:latin typeface="+mn-lt"/>
          <a:ea typeface="+mn-ea"/>
          <a:cs typeface="+mn-cs"/>
        </a:defRPr>
      </a:lvl4pPr>
      <a:lvl5pPr marL="1600116" algn="l" defTabSz="800053" rtl="0" eaLnBrk="1" latinLnBrk="0" hangingPunct="1">
        <a:defRPr sz="1600" kern="1200">
          <a:solidFill>
            <a:schemeClr val="tx1"/>
          </a:solidFill>
          <a:latin typeface="+mn-lt"/>
          <a:ea typeface="+mn-ea"/>
          <a:cs typeface="+mn-cs"/>
        </a:defRPr>
      </a:lvl5pPr>
      <a:lvl6pPr marL="2000147" algn="l" defTabSz="800053" rtl="0" eaLnBrk="1" latinLnBrk="0" hangingPunct="1">
        <a:defRPr sz="1600" kern="1200">
          <a:solidFill>
            <a:schemeClr val="tx1"/>
          </a:solidFill>
          <a:latin typeface="+mn-lt"/>
          <a:ea typeface="+mn-ea"/>
          <a:cs typeface="+mn-cs"/>
        </a:defRPr>
      </a:lvl6pPr>
      <a:lvl7pPr marL="2400176" algn="l" defTabSz="800053" rtl="0" eaLnBrk="1" latinLnBrk="0" hangingPunct="1">
        <a:defRPr sz="1600" kern="1200">
          <a:solidFill>
            <a:schemeClr val="tx1"/>
          </a:solidFill>
          <a:latin typeface="+mn-lt"/>
          <a:ea typeface="+mn-ea"/>
          <a:cs typeface="+mn-cs"/>
        </a:defRPr>
      </a:lvl7pPr>
      <a:lvl8pPr marL="2800205" algn="l" defTabSz="800053" rtl="0" eaLnBrk="1" latinLnBrk="0" hangingPunct="1">
        <a:defRPr sz="1600" kern="1200">
          <a:solidFill>
            <a:schemeClr val="tx1"/>
          </a:solidFill>
          <a:latin typeface="+mn-lt"/>
          <a:ea typeface="+mn-ea"/>
          <a:cs typeface="+mn-cs"/>
        </a:defRPr>
      </a:lvl8pPr>
      <a:lvl9pPr marL="3200233" algn="l" defTabSz="80005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442539" y="1542089"/>
            <a:ext cx="8291501" cy="430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28" name="Line 6"/>
          <p:cNvSpPr>
            <a:spLocks noChangeShapeType="1"/>
          </p:cNvSpPr>
          <p:nvPr/>
        </p:nvSpPr>
        <p:spPr bwMode="auto">
          <a:xfrm>
            <a:off x="0" y="1278586"/>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80007" tIns="40004" rIns="80007" bIns="40004"/>
          <a:lstStyle/>
          <a:p>
            <a:pPr defTabSz="912949" rtl="1" fontAlgn="base">
              <a:spcBef>
                <a:spcPct val="0"/>
              </a:spcBef>
              <a:spcAft>
                <a:spcPct val="0"/>
              </a:spcAft>
            </a:pPr>
            <a:endParaRPr lang="en-US" sz="2800" b="1" dirty="0" smtClean="0">
              <a:solidFill>
                <a:srgbClr val="000066"/>
              </a:solidFill>
            </a:endParaRPr>
          </a:p>
        </p:txBody>
      </p:sp>
      <p:sp>
        <p:nvSpPr>
          <p:cNvPr id="1029" name="Rectangle 12"/>
          <p:cNvSpPr>
            <a:spLocks noChangeArrowheads="1"/>
          </p:cNvSpPr>
          <p:nvPr/>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07" tIns="40004" rIns="80007" bIns="40004" anchor="ctr"/>
          <a:lstStyle>
            <a:lvl1pPr eaLnBrk="0" hangingPunct="0">
              <a:defRPr sz="3200" b="1">
                <a:solidFill>
                  <a:srgbClr val="000066"/>
                </a:solidFill>
                <a:latin typeface="Arial" charset="0"/>
                <a:cs typeface="Arial" charset="0"/>
              </a:defRPr>
            </a:lvl1pPr>
            <a:lvl2pPr marL="742950" indent="-285750" eaLnBrk="0" hangingPunct="0">
              <a:defRPr sz="3200" b="1">
                <a:solidFill>
                  <a:srgbClr val="000066"/>
                </a:solidFill>
                <a:latin typeface="Arial" charset="0"/>
                <a:cs typeface="Arial" charset="0"/>
              </a:defRPr>
            </a:lvl2pPr>
            <a:lvl3pPr marL="1143000" indent="-228600" eaLnBrk="0" hangingPunct="0">
              <a:defRPr sz="3200" b="1">
                <a:solidFill>
                  <a:srgbClr val="000066"/>
                </a:solidFill>
                <a:latin typeface="Arial" charset="0"/>
                <a:cs typeface="Arial" charset="0"/>
              </a:defRPr>
            </a:lvl3pPr>
            <a:lvl4pPr marL="1600200" indent="-228600" eaLnBrk="0" hangingPunct="0">
              <a:defRPr sz="3200" b="1">
                <a:solidFill>
                  <a:srgbClr val="000066"/>
                </a:solidFill>
                <a:latin typeface="Arial" charset="0"/>
                <a:cs typeface="Arial" charset="0"/>
              </a:defRPr>
            </a:lvl4pPr>
            <a:lvl5pPr marL="2057400" indent="-228600" eaLnBrk="0" hangingPunct="0">
              <a:defRPr sz="3200" b="1">
                <a:solidFill>
                  <a:srgbClr val="000066"/>
                </a:solidFill>
                <a:latin typeface="Arial" charset="0"/>
                <a:cs typeface="Arial" charset="0"/>
              </a:defRPr>
            </a:lvl5pPr>
            <a:lvl6pPr marL="2514600" indent="-228600" rtl="1" eaLnBrk="0" fontAlgn="base" hangingPunct="0">
              <a:spcBef>
                <a:spcPct val="0"/>
              </a:spcBef>
              <a:spcAft>
                <a:spcPct val="0"/>
              </a:spcAft>
              <a:defRPr sz="3200" b="1">
                <a:solidFill>
                  <a:srgbClr val="000066"/>
                </a:solidFill>
                <a:latin typeface="Arial" charset="0"/>
                <a:cs typeface="Arial" charset="0"/>
              </a:defRPr>
            </a:lvl6pPr>
            <a:lvl7pPr marL="2971800" indent="-228600" rtl="1" eaLnBrk="0" fontAlgn="base" hangingPunct="0">
              <a:spcBef>
                <a:spcPct val="0"/>
              </a:spcBef>
              <a:spcAft>
                <a:spcPct val="0"/>
              </a:spcAft>
              <a:defRPr sz="3200" b="1">
                <a:solidFill>
                  <a:srgbClr val="000066"/>
                </a:solidFill>
                <a:latin typeface="Arial" charset="0"/>
                <a:cs typeface="Arial" charset="0"/>
              </a:defRPr>
            </a:lvl7pPr>
            <a:lvl8pPr marL="3429000" indent="-228600" rtl="1" eaLnBrk="0" fontAlgn="base" hangingPunct="0">
              <a:spcBef>
                <a:spcPct val="0"/>
              </a:spcBef>
              <a:spcAft>
                <a:spcPct val="0"/>
              </a:spcAft>
              <a:defRPr sz="3200" b="1">
                <a:solidFill>
                  <a:srgbClr val="000066"/>
                </a:solidFill>
                <a:latin typeface="Arial" charset="0"/>
                <a:cs typeface="Arial" charset="0"/>
              </a:defRPr>
            </a:lvl8pPr>
            <a:lvl9pPr marL="3886200" indent="-228600" rtl="1" eaLnBrk="0" fontAlgn="base" hangingPunct="0">
              <a:spcBef>
                <a:spcPct val="0"/>
              </a:spcBef>
              <a:spcAft>
                <a:spcPct val="0"/>
              </a:spcAft>
              <a:defRPr sz="3200" b="1">
                <a:solidFill>
                  <a:srgbClr val="000066"/>
                </a:solidFill>
                <a:latin typeface="Arial" charset="0"/>
                <a:cs typeface="Arial" charset="0"/>
              </a:defRPr>
            </a:lvl9pPr>
          </a:lstStyle>
          <a:p>
            <a:pPr defTabSz="912949" rtl="1" eaLnBrk="1" fontAlgn="base" hangingPunct="1">
              <a:spcBef>
                <a:spcPct val="0"/>
              </a:spcBef>
              <a:spcAft>
                <a:spcPct val="0"/>
              </a:spcAft>
            </a:pPr>
            <a:endParaRPr lang="en-US" altLang="en-US" dirty="0" smtClean="0"/>
          </a:p>
        </p:txBody>
      </p:sp>
      <p:sp>
        <p:nvSpPr>
          <p:cNvPr id="7182" name="Rectangle 14"/>
          <p:cNvSpPr>
            <a:spLocks noChangeArrowheads="1"/>
          </p:cNvSpPr>
          <p:nvPr/>
        </p:nvSpPr>
        <p:spPr bwMode="auto">
          <a:xfrm>
            <a:off x="359736" y="6398688"/>
            <a:ext cx="355660"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r" defTabSz="1042988">
              <a:defRPr>
                <a:solidFill>
                  <a:schemeClr val="tx1"/>
                </a:solidFill>
                <a:latin typeface="Arial" charset="0"/>
                <a:cs typeface="Arial" charset="0"/>
              </a:defRPr>
            </a:lvl1pPr>
            <a:lvl2pPr marL="519113"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fld id="{F3BA4794-731E-4910-8B40-8E7788A578B5}" type="slidenum">
              <a:rPr lang="ar-SA" altLang="en-US" sz="1500" b="1" smtClean="0">
                <a:solidFill>
                  <a:srgbClr val="72BBE8"/>
                </a:solidFill>
                <a:latin typeface="Arial Narrow" pitchFamily="34" charset="0"/>
              </a:rPr>
              <a:pPr fontAlgn="base">
                <a:spcBef>
                  <a:spcPct val="0"/>
                </a:spcBef>
                <a:spcAft>
                  <a:spcPct val="0"/>
                </a:spcAft>
                <a:defRPr/>
              </a:pPr>
              <a:t>‹#›</a:t>
            </a:fld>
            <a:r>
              <a:rPr lang="en-US" altLang="en-US" sz="1500" b="1" dirty="0" smtClean="0">
                <a:solidFill>
                  <a:srgbClr val="72BBE8"/>
                </a:solidFill>
                <a:latin typeface="Arial Narrow" pitchFamily="34" charset="0"/>
              </a:rPr>
              <a:t> </a:t>
            </a:r>
            <a:r>
              <a:rPr lang="en-US" altLang="en-US" sz="2100" b="1" baseline="14000" dirty="0" smtClean="0">
                <a:solidFill>
                  <a:srgbClr val="FFFFFF"/>
                </a:solidFill>
                <a:latin typeface="Arial Narrow" pitchFamily="34" charset="0"/>
              </a:rPr>
              <a:t>|</a:t>
            </a:r>
          </a:p>
        </p:txBody>
      </p:sp>
      <p:pic>
        <p:nvPicPr>
          <p:cNvPr id="1031" name="Picture 17"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394" y="6040166"/>
            <a:ext cx="2208623" cy="71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p:txStyles>
    <p:titleStyle>
      <a:lvl1pPr algn="ctr" defTabSz="912568" rtl="0" eaLnBrk="0" fontAlgn="base" hangingPunct="0">
        <a:spcBef>
          <a:spcPct val="0"/>
        </a:spcBef>
        <a:spcAft>
          <a:spcPct val="0"/>
        </a:spcAft>
        <a:defRPr sz="3500" b="1">
          <a:solidFill>
            <a:srgbClr val="000066"/>
          </a:solidFill>
          <a:latin typeface="+mj-lt"/>
          <a:ea typeface="+mj-ea"/>
          <a:cs typeface="+mj-cs"/>
        </a:defRPr>
      </a:lvl1pPr>
      <a:lvl2pPr algn="ctr" defTabSz="912568" rtl="0" eaLnBrk="0" fontAlgn="base" hangingPunct="0">
        <a:spcBef>
          <a:spcPct val="0"/>
        </a:spcBef>
        <a:spcAft>
          <a:spcPct val="0"/>
        </a:spcAft>
        <a:defRPr sz="3500" b="1">
          <a:solidFill>
            <a:srgbClr val="000066"/>
          </a:solidFill>
          <a:latin typeface="Arial" charset="0"/>
          <a:cs typeface="Arial" charset="0"/>
        </a:defRPr>
      </a:lvl2pPr>
      <a:lvl3pPr algn="ctr" defTabSz="912568" rtl="0" eaLnBrk="0" fontAlgn="base" hangingPunct="0">
        <a:spcBef>
          <a:spcPct val="0"/>
        </a:spcBef>
        <a:spcAft>
          <a:spcPct val="0"/>
        </a:spcAft>
        <a:defRPr sz="3500" b="1">
          <a:solidFill>
            <a:srgbClr val="000066"/>
          </a:solidFill>
          <a:latin typeface="Arial" charset="0"/>
          <a:cs typeface="Arial" charset="0"/>
        </a:defRPr>
      </a:lvl3pPr>
      <a:lvl4pPr algn="ctr" defTabSz="912568" rtl="0" eaLnBrk="0" fontAlgn="base" hangingPunct="0">
        <a:spcBef>
          <a:spcPct val="0"/>
        </a:spcBef>
        <a:spcAft>
          <a:spcPct val="0"/>
        </a:spcAft>
        <a:defRPr sz="3500" b="1">
          <a:solidFill>
            <a:srgbClr val="000066"/>
          </a:solidFill>
          <a:latin typeface="Arial" charset="0"/>
          <a:cs typeface="Arial" charset="0"/>
        </a:defRPr>
      </a:lvl4pPr>
      <a:lvl5pPr algn="ctr" defTabSz="912568" rtl="0" eaLnBrk="0" fontAlgn="base" hangingPunct="0">
        <a:spcBef>
          <a:spcPct val="0"/>
        </a:spcBef>
        <a:spcAft>
          <a:spcPct val="0"/>
        </a:spcAft>
        <a:defRPr sz="3500" b="1">
          <a:solidFill>
            <a:srgbClr val="000066"/>
          </a:solidFill>
          <a:latin typeface="Arial" charset="0"/>
          <a:cs typeface="Arial" charset="0"/>
        </a:defRPr>
      </a:lvl5pPr>
      <a:lvl6pPr marL="400028" algn="ctr" defTabSz="912568" rtl="0" fontAlgn="base">
        <a:spcBef>
          <a:spcPct val="0"/>
        </a:spcBef>
        <a:spcAft>
          <a:spcPct val="0"/>
        </a:spcAft>
        <a:defRPr sz="3500" b="1">
          <a:solidFill>
            <a:srgbClr val="000066"/>
          </a:solidFill>
          <a:latin typeface="Arial" charset="0"/>
          <a:cs typeface="Arial" charset="0"/>
        </a:defRPr>
      </a:lvl6pPr>
      <a:lvl7pPr marL="800053" algn="ctr" defTabSz="912568" rtl="0" fontAlgn="base">
        <a:spcBef>
          <a:spcPct val="0"/>
        </a:spcBef>
        <a:spcAft>
          <a:spcPct val="0"/>
        </a:spcAft>
        <a:defRPr sz="3500" b="1">
          <a:solidFill>
            <a:srgbClr val="000066"/>
          </a:solidFill>
          <a:latin typeface="Arial" charset="0"/>
          <a:cs typeface="Arial" charset="0"/>
        </a:defRPr>
      </a:lvl7pPr>
      <a:lvl8pPr marL="1200087" algn="ctr" defTabSz="912568" rtl="0" fontAlgn="base">
        <a:spcBef>
          <a:spcPct val="0"/>
        </a:spcBef>
        <a:spcAft>
          <a:spcPct val="0"/>
        </a:spcAft>
        <a:defRPr sz="3500" b="1">
          <a:solidFill>
            <a:srgbClr val="000066"/>
          </a:solidFill>
          <a:latin typeface="Arial" charset="0"/>
          <a:cs typeface="Arial" charset="0"/>
        </a:defRPr>
      </a:lvl8pPr>
      <a:lvl9pPr marL="1600116" algn="ctr" defTabSz="912568" rtl="0" fontAlgn="base">
        <a:spcBef>
          <a:spcPct val="0"/>
        </a:spcBef>
        <a:spcAft>
          <a:spcPct val="0"/>
        </a:spcAft>
        <a:defRPr sz="3500" b="1">
          <a:solidFill>
            <a:srgbClr val="000066"/>
          </a:solidFill>
          <a:latin typeface="Arial" charset="0"/>
          <a:cs typeface="Arial" charset="0"/>
        </a:defRPr>
      </a:lvl9pPr>
    </p:titleStyle>
    <p:bodyStyle>
      <a:lvl1pPr marL="341690" indent="-341690" algn="l" defTabSz="912568"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2835" indent="-280576" algn="l" defTabSz="912568"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2871" indent="-269463" algn="l" defTabSz="912568"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59845" indent="-226406" algn="l" defTabSz="912568"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4867" indent="-145843" algn="r" defTabSz="912568" rtl="1" eaLnBrk="0" fontAlgn="base" hangingPunct="0">
        <a:spcBef>
          <a:spcPct val="20000"/>
        </a:spcBef>
        <a:spcAft>
          <a:spcPct val="0"/>
        </a:spcAft>
        <a:buChar char="»"/>
        <a:defRPr sz="2000">
          <a:solidFill>
            <a:srgbClr val="000066"/>
          </a:solidFill>
          <a:latin typeface="+mn-lt"/>
          <a:cs typeface="+mn-cs"/>
        </a:defRPr>
      </a:lvl5pPr>
      <a:lvl6pPr marL="2384898" indent="-145843" algn="r" defTabSz="912568" rtl="1" fontAlgn="base">
        <a:spcBef>
          <a:spcPct val="20000"/>
        </a:spcBef>
        <a:spcAft>
          <a:spcPct val="0"/>
        </a:spcAft>
        <a:buChar char="»"/>
        <a:defRPr sz="2000">
          <a:solidFill>
            <a:srgbClr val="000066"/>
          </a:solidFill>
          <a:latin typeface="+mn-lt"/>
          <a:cs typeface="+mn-cs"/>
        </a:defRPr>
      </a:lvl6pPr>
      <a:lvl7pPr marL="2784927" indent="-145843" algn="r" defTabSz="912568" rtl="1" fontAlgn="base">
        <a:spcBef>
          <a:spcPct val="20000"/>
        </a:spcBef>
        <a:spcAft>
          <a:spcPct val="0"/>
        </a:spcAft>
        <a:buChar char="»"/>
        <a:defRPr sz="2000">
          <a:solidFill>
            <a:srgbClr val="000066"/>
          </a:solidFill>
          <a:latin typeface="+mn-lt"/>
          <a:cs typeface="+mn-cs"/>
        </a:defRPr>
      </a:lvl7pPr>
      <a:lvl8pPr marL="3184957" indent="-145843" algn="r" defTabSz="912568" rtl="1" fontAlgn="base">
        <a:spcBef>
          <a:spcPct val="20000"/>
        </a:spcBef>
        <a:spcAft>
          <a:spcPct val="0"/>
        </a:spcAft>
        <a:buChar char="»"/>
        <a:defRPr sz="2000">
          <a:solidFill>
            <a:srgbClr val="000066"/>
          </a:solidFill>
          <a:latin typeface="+mn-lt"/>
          <a:cs typeface="+mn-cs"/>
        </a:defRPr>
      </a:lvl8pPr>
      <a:lvl9pPr marL="3584987" indent="-145843" algn="r" defTabSz="912568"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800053" rtl="0" eaLnBrk="1" latinLnBrk="0" hangingPunct="1">
        <a:defRPr sz="1600" kern="1200">
          <a:solidFill>
            <a:schemeClr val="tx1"/>
          </a:solidFill>
          <a:latin typeface="+mn-lt"/>
          <a:ea typeface="+mn-ea"/>
          <a:cs typeface="+mn-cs"/>
        </a:defRPr>
      </a:lvl1pPr>
      <a:lvl2pPr marL="400028" algn="l" defTabSz="800053" rtl="0" eaLnBrk="1" latinLnBrk="0" hangingPunct="1">
        <a:defRPr sz="1600" kern="1200">
          <a:solidFill>
            <a:schemeClr val="tx1"/>
          </a:solidFill>
          <a:latin typeface="+mn-lt"/>
          <a:ea typeface="+mn-ea"/>
          <a:cs typeface="+mn-cs"/>
        </a:defRPr>
      </a:lvl2pPr>
      <a:lvl3pPr marL="800053" algn="l" defTabSz="800053" rtl="0" eaLnBrk="1" latinLnBrk="0" hangingPunct="1">
        <a:defRPr sz="1600" kern="1200">
          <a:solidFill>
            <a:schemeClr val="tx1"/>
          </a:solidFill>
          <a:latin typeface="+mn-lt"/>
          <a:ea typeface="+mn-ea"/>
          <a:cs typeface="+mn-cs"/>
        </a:defRPr>
      </a:lvl3pPr>
      <a:lvl4pPr marL="1200087" algn="l" defTabSz="800053" rtl="0" eaLnBrk="1" latinLnBrk="0" hangingPunct="1">
        <a:defRPr sz="1600" kern="1200">
          <a:solidFill>
            <a:schemeClr val="tx1"/>
          </a:solidFill>
          <a:latin typeface="+mn-lt"/>
          <a:ea typeface="+mn-ea"/>
          <a:cs typeface="+mn-cs"/>
        </a:defRPr>
      </a:lvl4pPr>
      <a:lvl5pPr marL="1600116" algn="l" defTabSz="800053" rtl="0" eaLnBrk="1" latinLnBrk="0" hangingPunct="1">
        <a:defRPr sz="1600" kern="1200">
          <a:solidFill>
            <a:schemeClr val="tx1"/>
          </a:solidFill>
          <a:latin typeface="+mn-lt"/>
          <a:ea typeface="+mn-ea"/>
          <a:cs typeface="+mn-cs"/>
        </a:defRPr>
      </a:lvl5pPr>
      <a:lvl6pPr marL="2000147" algn="l" defTabSz="800053" rtl="0" eaLnBrk="1" latinLnBrk="0" hangingPunct="1">
        <a:defRPr sz="1600" kern="1200">
          <a:solidFill>
            <a:schemeClr val="tx1"/>
          </a:solidFill>
          <a:latin typeface="+mn-lt"/>
          <a:ea typeface="+mn-ea"/>
          <a:cs typeface="+mn-cs"/>
        </a:defRPr>
      </a:lvl6pPr>
      <a:lvl7pPr marL="2400176" algn="l" defTabSz="800053" rtl="0" eaLnBrk="1" latinLnBrk="0" hangingPunct="1">
        <a:defRPr sz="1600" kern="1200">
          <a:solidFill>
            <a:schemeClr val="tx1"/>
          </a:solidFill>
          <a:latin typeface="+mn-lt"/>
          <a:ea typeface="+mn-ea"/>
          <a:cs typeface="+mn-cs"/>
        </a:defRPr>
      </a:lvl7pPr>
      <a:lvl8pPr marL="2800205" algn="l" defTabSz="800053" rtl="0" eaLnBrk="1" latinLnBrk="0" hangingPunct="1">
        <a:defRPr sz="1600" kern="1200">
          <a:solidFill>
            <a:schemeClr val="tx1"/>
          </a:solidFill>
          <a:latin typeface="+mn-lt"/>
          <a:ea typeface="+mn-ea"/>
          <a:cs typeface="+mn-cs"/>
        </a:defRPr>
      </a:lvl8pPr>
      <a:lvl9pPr marL="3200233" algn="l" defTabSz="80005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442539" y="1542088"/>
            <a:ext cx="8291501" cy="430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28" name="Line 6"/>
          <p:cNvSpPr>
            <a:spLocks noChangeShapeType="1"/>
          </p:cNvSpPr>
          <p:nvPr/>
        </p:nvSpPr>
        <p:spPr bwMode="auto">
          <a:xfrm>
            <a:off x="0" y="1278586"/>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80021" tIns="40011" rIns="80021" bIns="40011"/>
          <a:lstStyle/>
          <a:p>
            <a:pPr defTabSz="913271" rtl="1" fontAlgn="base">
              <a:spcBef>
                <a:spcPct val="0"/>
              </a:spcBef>
              <a:spcAft>
                <a:spcPct val="0"/>
              </a:spcAft>
            </a:pPr>
            <a:endParaRPr lang="en-US" sz="2800" b="1" dirty="0" smtClean="0">
              <a:solidFill>
                <a:srgbClr val="000066"/>
              </a:solidFill>
            </a:endParaRPr>
          </a:p>
        </p:txBody>
      </p:sp>
      <p:sp>
        <p:nvSpPr>
          <p:cNvPr id="1029" name="Rectangle 12"/>
          <p:cNvSpPr>
            <a:spLocks noChangeArrowheads="1"/>
          </p:cNvSpPr>
          <p:nvPr/>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21" tIns="40011" rIns="80021" bIns="40011" anchor="ctr"/>
          <a:lstStyle>
            <a:lvl1pPr eaLnBrk="0" hangingPunct="0">
              <a:defRPr sz="3200" b="1">
                <a:solidFill>
                  <a:srgbClr val="000066"/>
                </a:solidFill>
                <a:latin typeface="Arial" charset="0"/>
                <a:cs typeface="Arial" charset="0"/>
              </a:defRPr>
            </a:lvl1pPr>
            <a:lvl2pPr marL="742950" indent="-285750" eaLnBrk="0" hangingPunct="0">
              <a:defRPr sz="3200" b="1">
                <a:solidFill>
                  <a:srgbClr val="000066"/>
                </a:solidFill>
                <a:latin typeface="Arial" charset="0"/>
                <a:cs typeface="Arial" charset="0"/>
              </a:defRPr>
            </a:lvl2pPr>
            <a:lvl3pPr marL="1143000" indent="-228600" eaLnBrk="0" hangingPunct="0">
              <a:defRPr sz="3200" b="1">
                <a:solidFill>
                  <a:srgbClr val="000066"/>
                </a:solidFill>
                <a:latin typeface="Arial" charset="0"/>
                <a:cs typeface="Arial" charset="0"/>
              </a:defRPr>
            </a:lvl3pPr>
            <a:lvl4pPr marL="1600200" indent="-228600" eaLnBrk="0" hangingPunct="0">
              <a:defRPr sz="3200" b="1">
                <a:solidFill>
                  <a:srgbClr val="000066"/>
                </a:solidFill>
                <a:latin typeface="Arial" charset="0"/>
                <a:cs typeface="Arial" charset="0"/>
              </a:defRPr>
            </a:lvl4pPr>
            <a:lvl5pPr marL="2057400" indent="-228600" eaLnBrk="0" hangingPunct="0">
              <a:defRPr sz="3200" b="1">
                <a:solidFill>
                  <a:srgbClr val="000066"/>
                </a:solidFill>
                <a:latin typeface="Arial" charset="0"/>
                <a:cs typeface="Arial" charset="0"/>
              </a:defRPr>
            </a:lvl5pPr>
            <a:lvl6pPr marL="2514600" indent="-228600" rtl="1" eaLnBrk="0" fontAlgn="base" hangingPunct="0">
              <a:spcBef>
                <a:spcPct val="0"/>
              </a:spcBef>
              <a:spcAft>
                <a:spcPct val="0"/>
              </a:spcAft>
              <a:defRPr sz="3200" b="1">
                <a:solidFill>
                  <a:srgbClr val="000066"/>
                </a:solidFill>
                <a:latin typeface="Arial" charset="0"/>
                <a:cs typeface="Arial" charset="0"/>
              </a:defRPr>
            </a:lvl6pPr>
            <a:lvl7pPr marL="2971800" indent="-228600" rtl="1" eaLnBrk="0" fontAlgn="base" hangingPunct="0">
              <a:spcBef>
                <a:spcPct val="0"/>
              </a:spcBef>
              <a:spcAft>
                <a:spcPct val="0"/>
              </a:spcAft>
              <a:defRPr sz="3200" b="1">
                <a:solidFill>
                  <a:srgbClr val="000066"/>
                </a:solidFill>
                <a:latin typeface="Arial" charset="0"/>
                <a:cs typeface="Arial" charset="0"/>
              </a:defRPr>
            </a:lvl7pPr>
            <a:lvl8pPr marL="3429000" indent="-228600" rtl="1" eaLnBrk="0" fontAlgn="base" hangingPunct="0">
              <a:spcBef>
                <a:spcPct val="0"/>
              </a:spcBef>
              <a:spcAft>
                <a:spcPct val="0"/>
              </a:spcAft>
              <a:defRPr sz="3200" b="1">
                <a:solidFill>
                  <a:srgbClr val="000066"/>
                </a:solidFill>
                <a:latin typeface="Arial" charset="0"/>
                <a:cs typeface="Arial" charset="0"/>
              </a:defRPr>
            </a:lvl8pPr>
            <a:lvl9pPr marL="3886200" indent="-228600" rtl="1" eaLnBrk="0" fontAlgn="base" hangingPunct="0">
              <a:spcBef>
                <a:spcPct val="0"/>
              </a:spcBef>
              <a:spcAft>
                <a:spcPct val="0"/>
              </a:spcAft>
              <a:defRPr sz="3200" b="1">
                <a:solidFill>
                  <a:srgbClr val="000066"/>
                </a:solidFill>
                <a:latin typeface="Arial" charset="0"/>
                <a:cs typeface="Arial" charset="0"/>
              </a:defRPr>
            </a:lvl9pPr>
          </a:lstStyle>
          <a:p>
            <a:pPr defTabSz="913271" rtl="1" eaLnBrk="1" fontAlgn="base" hangingPunct="1">
              <a:spcBef>
                <a:spcPct val="0"/>
              </a:spcBef>
              <a:spcAft>
                <a:spcPct val="0"/>
              </a:spcAft>
            </a:pPr>
            <a:endParaRPr lang="en-US" altLang="en-US" dirty="0" smtClean="0"/>
          </a:p>
        </p:txBody>
      </p:sp>
      <p:sp>
        <p:nvSpPr>
          <p:cNvPr id="7182" name="Rectangle 14"/>
          <p:cNvSpPr>
            <a:spLocks noChangeArrowheads="1"/>
          </p:cNvSpPr>
          <p:nvPr/>
        </p:nvSpPr>
        <p:spPr bwMode="auto">
          <a:xfrm>
            <a:off x="359736" y="6398688"/>
            <a:ext cx="355660"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r" defTabSz="1042988">
              <a:defRPr>
                <a:solidFill>
                  <a:schemeClr val="tx1"/>
                </a:solidFill>
                <a:latin typeface="Arial" charset="0"/>
                <a:cs typeface="Arial" charset="0"/>
              </a:defRPr>
            </a:lvl1pPr>
            <a:lvl2pPr marL="519113"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fld id="{F3BA4794-731E-4910-8B40-8E7788A578B5}" type="slidenum">
              <a:rPr lang="ar-SA" altLang="en-US" sz="1500" b="1" smtClean="0">
                <a:solidFill>
                  <a:srgbClr val="72BBE8"/>
                </a:solidFill>
                <a:latin typeface="Arial Narrow" pitchFamily="34" charset="0"/>
              </a:rPr>
              <a:pPr fontAlgn="base">
                <a:spcBef>
                  <a:spcPct val="0"/>
                </a:spcBef>
                <a:spcAft>
                  <a:spcPct val="0"/>
                </a:spcAft>
                <a:defRPr/>
              </a:pPr>
              <a:t>‹#›</a:t>
            </a:fld>
            <a:r>
              <a:rPr lang="en-US" altLang="en-US" sz="1500" b="1" dirty="0" smtClean="0">
                <a:solidFill>
                  <a:srgbClr val="72BBE8"/>
                </a:solidFill>
                <a:latin typeface="Arial Narrow" pitchFamily="34" charset="0"/>
              </a:rPr>
              <a:t> </a:t>
            </a:r>
            <a:r>
              <a:rPr lang="en-US" altLang="en-US" sz="2100" b="1" baseline="14000" dirty="0" smtClean="0">
                <a:solidFill>
                  <a:srgbClr val="FFFFFF"/>
                </a:solidFill>
                <a:latin typeface="Arial Narrow" pitchFamily="34" charset="0"/>
              </a:rPr>
              <a:t>|</a:t>
            </a:r>
          </a:p>
        </p:txBody>
      </p:sp>
      <p:pic>
        <p:nvPicPr>
          <p:cNvPr id="1031" name="Picture 17"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394" y="6040166"/>
            <a:ext cx="2208623" cy="71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p:txStyles>
    <p:titleStyle>
      <a:lvl1pPr algn="ctr" defTabSz="912729" rtl="0" eaLnBrk="0" fontAlgn="base" hangingPunct="0">
        <a:spcBef>
          <a:spcPct val="0"/>
        </a:spcBef>
        <a:spcAft>
          <a:spcPct val="0"/>
        </a:spcAft>
        <a:defRPr sz="3500" b="1">
          <a:solidFill>
            <a:srgbClr val="000066"/>
          </a:solidFill>
          <a:latin typeface="+mj-lt"/>
          <a:ea typeface="+mj-ea"/>
          <a:cs typeface="+mj-cs"/>
        </a:defRPr>
      </a:lvl1pPr>
      <a:lvl2pPr algn="ctr" defTabSz="912729" rtl="0" eaLnBrk="0" fontAlgn="base" hangingPunct="0">
        <a:spcBef>
          <a:spcPct val="0"/>
        </a:spcBef>
        <a:spcAft>
          <a:spcPct val="0"/>
        </a:spcAft>
        <a:defRPr sz="3500" b="1">
          <a:solidFill>
            <a:srgbClr val="000066"/>
          </a:solidFill>
          <a:latin typeface="Arial" charset="0"/>
          <a:cs typeface="Arial" charset="0"/>
        </a:defRPr>
      </a:lvl2pPr>
      <a:lvl3pPr algn="ctr" defTabSz="912729" rtl="0" eaLnBrk="0" fontAlgn="base" hangingPunct="0">
        <a:spcBef>
          <a:spcPct val="0"/>
        </a:spcBef>
        <a:spcAft>
          <a:spcPct val="0"/>
        </a:spcAft>
        <a:defRPr sz="3500" b="1">
          <a:solidFill>
            <a:srgbClr val="000066"/>
          </a:solidFill>
          <a:latin typeface="Arial" charset="0"/>
          <a:cs typeface="Arial" charset="0"/>
        </a:defRPr>
      </a:lvl3pPr>
      <a:lvl4pPr algn="ctr" defTabSz="912729" rtl="0" eaLnBrk="0" fontAlgn="base" hangingPunct="0">
        <a:spcBef>
          <a:spcPct val="0"/>
        </a:spcBef>
        <a:spcAft>
          <a:spcPct val="0"/>
        </a:spcAft>
        <a:defRPr sz="3500" b="1">
          <a:solidFill>
            <a:srgbClr val="000066"/>
          </a:solidFill>
          <a:latin typeface="Arial" charset="0"/>
          <a:cs typeface="Arial" charset="0"/>
        </a:defRPr>
      </a:lvl4pPr>
      <a:lvl5pPr algn="ctr" defTabSz="912729" rtl="0" eaLnBrk="0" fontAlgn="base" hangingPunct="0">
        <a:spcBef>
          <a:spcPct val="0"/>
        </a:spcBef>
        <a:spcAft>
          <a:spcPct val="0"/>
        </a:spcAft>
        <a:defRPr sz="3500" b="1">
          <a:solidFill>
            <a:srgbClr val="000066"/>
          </a:solidFill>
          <a:latin typeface="Arial" charset="0"/>
          <a:cs typeface="Arial" charset="0"/>
        </a:defRPr>
      </a:lvl5pPr>
      <a:lvl6pPr marL="400099" algn="ctr" defTabSz="912729" rtl="0" fontAlgn="base">
        <a:spcBef>
          <a:spcPct val="0"/>
        </a:spcBef>
        <a:spcAft>
          <a:spcPct val="0"/>
        </a:spcAft>
        <a:defRPr sz="3500" b="1">
          <a:solidFill>
            <a:srgbClr val="000066"/>
          </a:solidFill>
          <a:latin typeface="Arial" charset="0"/>
          <a:cs typeface="Arial" charset="0"/>
        </a:defRPr>
      </a:lvl6pPr>
      <a:lvl7pPr marL="800195" algn="ctr" defTabSz="912729" rtl="0" fontAlgn="base">
        <a:spcBef>
          <a:spcPct val="0"/>
        </a:spcBef>
        <a:spcAft>
          <a:spcPct val="0"/>
        </a:spcAft>
        <a:defRPr sz="3500" b="1">
          <a:solidFill>
            <a:srgbClr val="000066"/>
          </a:solidFill>
          <a:latin typeface="Arial" charset="0"/>
          <a:cs typeface="Arial" charset="0"/>
        </a:defRPr>
      </a:lvl7pPr>
      <a:lvl8pPr marL="1200299" algn="ctr" defTabSz="912729" rtl="0" fontAlgn="base">
        <a:spcBef>
          <a:spcPct val="0"/>
        </a:spcBef>
        <a:spcAft>
          <a:spcPct val="0"/>
        </a:spcAft>
        <a:defRPr sz="3500" b="1">
          <a:solidFill>
            <a:srgbClr val="000066"/>
          </a:solidFill>
          <a:latin typeface="Arial" charset="0"/>
          <a:cs typeface="Arial" charset="0"/>
        </a:defRPr>
      </a:lvl8pPr>
      <a:lvl9pPr marL="1600398" algn="ctr" defTabSz="912729" rtl="0" fontAlgn="base">
        <a:spcBef>
          <a:spcPct val="0"/>
        </a:spcBef>
        <a:spcAft>
          <a:spcPct val="0"/>
        </a:spcAft>
        <a:defRPr sz="3500" b="1">
          <a:solidFill>
            <a:srgbClr val="000066"/>
          </a:solidFill>
          <a:latin typeface="Arial" charset="0"/>
          <a:cs typeface="Arial" charset="0"/>
        </a:defRPr>
      </a:lvl9pPr>
    </p:titleStyle>
    <p:bodyStyle>
      <a:lvl1pPr marL="341751" indent="-341751" algn="l" defTabSz="912729"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2977" indent="-280625" algn="l" defTabSz="912729"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3092" indent="-269511" algn="l" defTabSz="912729"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0138" indent="-226446" algn="l" defTabSz="912729"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5217" indent="-145869" algn="r" defTabSz="912729" rtl="1" eaLnBrk="0" fontAlgn="base" hangingPunct="0">
        <a:spcBef>
          <a:spcPct val="20000"/>
        </a:spcBef>
        <a:spcAft>
          <a:spcPct val="0"/>
        </a:spcAft>
        <a:buChar char="»"/>
        <a:defRPr sz="2000">
          <a:solidFill>
            <a:srgbClr val="000066"/>
          </a:solidFill>
          <a:latin typeface="+mn-lt"/>
          <a:cs typeface="+mn-cs"/>
        </a:defRPr>
      </a:lvl5pPr>
      <a:lvl6pPr marL="2385319" indent="-145869" algn="r" defTabSz="912729" rtl="1" fontAlgn="base">
        <a:spcBef>
          <a:spcPct val="20000"/>
        </a:spcBef>
        <a:spcAft>
          <a:spcPct val="0"/>
        </a:spcAft>
        <a:buChar char="»"/>
        <a:defRPr sz="2000">
          <a:solidFill>
            <a:srgbClr val="000066"/>
          </a:solidFill>
          <a:latin typeface="+mn-lt"/>
          <a:cs typeface="+mn-cs"/>
        </a:defRPr>
      </a:lvl6pPr>
      <a:lvl7pPr marL="2785419" indent="-145869" algn="r" defTabSz="912729" rtl="1" fontAlgn="base">
        <a:spcBef>
          <a:spcPct val="20000"/>
        </a:spcBef>
        <a:spcAft>
          <a:spcPct val="0"/>
        </a:spcAft>
        <a:buChar char="»"/>
        <a:defRPr sz="2000">
          <a:solidFill>
            <a:srgbClr val="000066"/>
          </a:solidFill>
          <a:latin typeface="+mn-lt"/>
          <a:cs typeface="+mn-cs"/>
        </a:defRPr>
      </a:lvl7pPr>
      <a:lvl8pPr marL="3185519" indent="-145869" algn="r" defTabSz="912729" rtl="1" fontAlgn="base">
        <a:spcBef>
          <a:spcPct val="20000"/>
        </a:spcBef>
        <a:spcAft>
          <a:spcPct val="0"/>
        </a:spcAft>
        <a:buChar char="»"/>
        <a:defRPr sz="2000">
          <a:solidFill>
            <a:srgbClr val="000066"/>
          </a:solidFill>
          <a:latin typeface="+mn-lt"/>
          <a:cs typeface="+mn-cs"/>
        </a:defRPr>
      </a:lvl8pPr>
      <a:lvl9pPr marL="3585619" indent="-145869" algn="r" defTabSz="912729"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800195" rtl="0" eaLnBrk="1" latinLnBrk="0" hangingPunct="1">
        <a:defRPr sz="1600" kern="1200">
          <a:solidFill>
            <a:schemeClr val="tx1"/>
          </a:solidFill>
          <a:latin typeface="+mn-lt"/>
          <a:ea typeface="+mn-ea"/>
          <a:cs typeface="+mn-cs"/>
        </a:defRPr>
      </a:lvl1pPr>
      <a:lvl2pPr marL="400099" algn="l" defTabSz="800195" rtl="0" eaLnBrk="1" latinLnBrk="0" hangingPunct="1">
        <a:defRPr sz="1600" kern="1200">
          <a:solidFill>
            <a:schemeClr val="tx1"/>
          </a:solidFill>
          <a:latin typeface="+mn-lt"/>
          <a:ea typeface="+mn-ea"/>
          <a:cs typeface="+mn-cs"/>
        </a:defRPr>
      </a:lvl2pPr>
      <a:lvl3pPr marL="800195" algn="l" defTabSz="800195" rtl="0" eaLnBrk="1" latinLnBrk="0" hangingPunct="1">
        <a:defRPr sz="1600" kern="1200">
          <a:solidFill>
            <a:schemeClr val="tx1"/>
          </a:solidFill>
          <a:latin typeface="+mn-lt"/>
          <a:ea typeface="+mn-ea"/>
          <a:cs typeface="+mn-cs"/>
        </a:defRPr>
      </a:lvl3pPr>
      <a:lvl4pPr marL="1200299" algn="l" defTabSz="800195" rtl="0" eaLnBrk="1" latinLnBrk="0" hangingPunct="1">
        <a:defRPr sz="1600" kern="1200">
          <a:solidFill>
            <a:schemeClr val="tx1"/>
          </a:solidFill>
          <a:latin typeface="+mn-lt"/>
          <a:ea typeface="+mn-ea"/>
          <a:cs typeface="+mn-cs"/>
        </a:defRPr>
      </a:lvl4pPr>
      <a:lvl5pPr marL="1600398" algn="l" defTabSz="800195" rtl="0" eaLnBrk="1" latinLnBrk="0" hangingPunct="1">
        <a:defRPr sz="1600" kern="1200">
          <a:solidFill>
            <a:schemeClr val="tx1"/>
          </a:solidFill>
          <a:latin typeface="+mn-lt"/>
          <a:ea typeface="+mn-ea"/>
          <a:cs typeface="+mn-cs"/>
        </a:defRPr>
      </a:lvl5pPr>
      <a:lvl6pPr marL="2000500" algn="l" defTabSz="800195" rtl="0" eaLnBrk="1" latinLnBrk="0" hangingPunct="1">
        <a:defRPr sz="1600" kern="1200">
          <a:solidFill>
            <a:schemeClr val="tx1"/>
          </a:solidFill>
          <a:latin typeface="+mn-lt"/>
          <a:ea typeface="+mn-ea"/>
          <a:cs typeface="+mn-cs"/>
        </a:defRPr>
      </a:lvl6pPr>
      <a:lvl7pPr marL="2400600" algn="l" defTabSz="800195" rtl="0" eaLnBrk="1" latinLnBrk="0" hangingPunct="1">
        <a:defRPr sz="1600" kern="1200">
          <a:solidFill>
            <a:schemeClr val="tx1"/>
          </a:solidFill>
          <a:latin typeface="+mn-lt"/>
          <a:ea typeface="+mn-ea"/>
          <a:cs typeface="+mn-cs"/>
        </a:defRPr>
      </a:lvl7pPr>
      <a:lvl8pPr marL="2800700" algn="l" defTabSz="800195" rtl="0" eaLnBrk="1" latinLnBrk="0" hangingPunct="1">
        <a:defRPr sz="1600" kern="1200">
          <a:solidFill>
            <a:schemeClr val="tx1"/>
          </a:solidFill>
          <a:latin typeface="+mn-lt"/>
          <a:ea typeface="+mn-ea"/>
          <a:cs typeface="+mn-cs"/>
        </a:defRPr>
      </a:lvl8pPr>
      <a:lvl9pPr marL="3200798" algn="l" defTabSz="800195"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442539" y="1542086"/>
            <a:ext cx="8291501" cy="430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28" name="Line 6"/>
          <p:cNvSpPr>
            <a:spLocks noChangeShapeType="1"/>
          </p:cNvSpPr>
          <p:nvPr/>
        </p:nvSpPr>
        <p:spPr bwMode="auto">
          <a:xfrm>
            <a:off x="0" y="1278586"/>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80049" tIns="40025" rIns="80049" bIns="40025"/>
          <a:lstStyle/>
          <a:p>
            <a:pPr defTabSz="913755" rtl="1" fontAlgn="base">
              <a:spcBef>
                <a:spcPct val="0"/>
              </a:spcBef>
              <a:spcAft>
                <a:spcPct val="0"/>
              </a:spcAft>
            </a:pPr>
            <a:endParaRPr lang="en-US" sz="2800" b="1" dirty="0" smtClean="0">
              <a:solidFill>
                <a:srgbClr val="000066"/>
              </a:solidFill>
            </a:endParaRPr>
          </a:p>
        </p:txBody>
      </p:sp>
      <p:sp>
        <p:nvSpPr>
          <p:cNvPr id="1029" name="Rectangle 12"/>
          <p:cNvSpPr>
            <a:spLocks noChangeArrowheads="1"/>
          </p:cNvSpPr>
          <p:nvPr/>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49" tIns="40025" rIns="80049" bIns="40025" anchor="ctr"/>
          <a:lstStyle>
            <a:lvl1pPr eaLnBrk="0" hangingPunct="0">
              <a:defRPr sz="3200" b="1">
                <a:solidFill>
                  <a:srgbClr val="000066"/>
                </a:solidFill>
                <a:latin typeface="Arial" charset="0"/>
                <a:cs typeface="Arial" charset="0"/>
              </a:defRPr>
            </a:lvl1pPr>
            <a:lvl2pPr marL="742950" indent="-285750" eaLnBrk="0" hangingPunct="0">
              <a:defRPr sz="3200" b="1">
                <a:solidFill>
                  <a:srgbClr val="000066"/>
                </a:solidFill>
                <a:latin typeface="Arial" charset="0"/>
                <a:cs typeface="Arial" charset="0"/>
              </a:defRPr>
            </a:lvl2pPr>
            <a:lvl3pPr marL="1143000" indent="-228600" eaLnBrk="0" hangingPunct="0">
              <a:defRPr sz="3200" b="1">
                <a:solidFill>
                  <a:srgbClr val="000066"/>
                </a:solidFill>
                <a:latin typeface="Arial" charset="0"/>
                <a:cs typeface="Arial" charset="0"/>
              </a:defRPr>
            </a:lvl3pPr>
            <a:lvl4pPr marL="1600200" indent="-228600" eaLnBrk="0" hangingPunct="0">
              <a:defRPr sz="3200" b="1">
                <a:solidFill>
                  <a:srgbClr val="000066"/>
                </a:solidFill>
                <a:latin typeface="Arial" charset="0"/>
                <a:cs typeface="Arial" charset="0"/>
              </a:defRPr>
            </a:lvl4pPr>
            <a:lvl5pPr marL="2057400" indent="-228600" eaLnBrk="0" hangingPunct="0">
              <a:defRPr sz="3200" b="1">
                <a:solidFill>
                  <a:srgbClr val="000066"/>
                </a:solidFill>
                <a:latin typeface="Arial" charset="0"/>
                <a:cs typeface="Arial" charset="0"/>
              </a:defRPr>
            </a:lvl5pPr>
            <a:lvl6pPr marL="2514600" indent="-228600" rtl="1" eaLnBrk="0" fontAlgn="base" hangingPunct="0">
              <a:spcBef>
                <a:spcPct val="0"/>
              </a:spcBef>
              <a:spcAft>
                <a:spcPct val="0"/>
              </a:spcAft>
              <a:defRPr sz="3200" b="1">
                <a:solidFill>
                  <a:srgbClr val="000066"/>
                </a:solidFill>
                <a:latin typeface="Arial" charset="0"/>
                <a:cs typeface="Arial" charset="0"/>
              </a:defRPr>
            </a:lvl6pPr>
            <a:lvl7pPr marL="2971800" indent="-228600" rtl="1" eaLnBrk="0" fontAlgn="base" hangingPunct="0">
              <a:spcBef>
                <a:spcPct val="0"/>
              </a:spcBef>
              <a:spcAft>
                <a:spcPct val="0"/>
              </a:spcAft>
              <a:defRPr sz="3200" b="1">
                <a:solidFill>
                  <a:srgbClr val="000066"/>
                </a:solidFill>
                <a:latin typeface="Arial" charset="0"/>
                <a:cs typeface="Arial" charset="0"/>
              </a:defRPr>
            </a:lvl7pPr>
            <a:lvl8pPr marL="3429000" indent="-228600" rtl="1" eaLnBrk="0" fontAlgn="base" hangingPunct="0">
              <a:spcBef>
                <a:spcPct val="0"/>
              </a:spcBef>
              <a:spcAft>
                <a:spcPct val="0"/>
              </a:spcAft>
              <a:defRPr sz="3200" b="1">
                <a:solidFill>
                  <a:srgbClr val="000066"/>
                </a:solidFill>
                <a:latin typeface="Arial" charset="0"/>
                <a:cs typeface="Arial" charset="0"/>
              </a:defRPr>
            </a:lvl8pPr>
            <a:lvl9pPr marL="3886200" indent="-228600" rtl="1" eaLnBrk="0" fontAlgn="base" hangingPunct="0">
              <a:spcBef>
                <a:spcPct val="0"/>
              </a:spcBef>
              <a:spcAft>
                <a:spcPct val="0"/>
              </a:spcAft>
              <a:defRPr sz="3200" b="1">
                <a:solidFill>
                  <a:srgbClr val="000066"/>
                </a:solidFill>
                <a:latin typeface="Arial" charset="0"/>
                <a:cs typeface="Arial" charset="0"/>
              </a:defRPr>
            </a:lvl9pPr>
          </a:lstStyle>
          <a:p>
            <a:pPr defTabSz="913755" rtl="1" eaLnBrk="1" fontAlgn="base" hangingPunct="1">
              <a:spcBef>
                <a:spcPct val="0"/>
              </a:spcBef>
              <a:spcAft>
                <a:spcPct val="0"/>
              </a:spcAft>
            </a:pPr>
            <a:endParaRPr lang="en-US" altLang="en-US" dirty="0" smtClean="0"/>
          </a:p>
        </p:txBody>
      </p:sp>
      <p:sp>
        <p:nvSpPr>
          <p:cNvPr id="7182" name="Rectangle 14"/>
          <p:cNvSpPr>
            <a:spLocks noChangeArrowheads="1"/>
          </p:cNvSpPr>
          <p:nvPr/>
        </p:nvSpPr>
        <p:spPr bwMode="auto">
          <a:xfrm>
            <a:off x="359736" y="6398688"/>
            <a:ext cx="355660"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r" defTabSz="1042988">
              <a:defRPr>
                <a:solidFill>
                  <a:schemeClr val="tx1"/>
                </a:solidFill>
                <a:latin typeface="Arial" charset="0"/>
                <a:cs typeface="Arial" charset="0"/>
              </a:defRPr>
            </a:lvl1pPr>
            <a:lvl2pPr marL="519113"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fld id="{F3BA4794-731E-4910-8B40-8E7788A578B5}" type="slidenum">
              <a:rPr lang="ar-SA" altLang="en-US" sz="1500" b="1" smtClean="0">
                <a:solidFill>
                  <a:srgbClr val="72BBE8"/>
                </a:solidFill>
                <a:latin typeface="Arial Narrow" pitchFamily="34" charset="0"/>
              </a:rPr>
              <a:pPr fontAlgn="base">
                <a:spcBef>
                  <a:spcPct val="0"/>
                </a:spcBef>
                <a:spcAft>
                  <a:spcPct val="0"/>
                </a:spcAft>
                <a:defRPr/>
              </a:pPr>
              <a:t>‹#›</a:t>
            </a:fld>
            <a:r>
              <a:rPr lang="en-US" altLang="en-US" sz="1500" b="1" dirty="0" smtClean="0">
                <a:solidFill>
                  <a:srgbClr val="72BBE8"/>
                </a:solidFill>
                <a:latin typeface="Arial Narrow" pitchFamily="34" charset="0"/>
              </a:rPr>
              <a:t> </a:t>
            </a:r>
            <a:r>
              <a:rPr lang="en-US" altLang="en-US" sz="2100" b="1" baseline="14000" dirty="0" smtClean="0">
                <a:solidFill>
                  <a:srgbClr val="FFFFFF"/>
                </a:solidFill>
                <a:latin typeface="Arial Narrow" pitchFamily="34" charset="0"/>
              </a:rPr>
              <a:t>|</a:t>
            </a:r>
          </a:p>
        </p:txBody>
      </p:sp>
      <p:pic>
        <p:nvPicPr>
          <p:cNvPr id="1031" name="Picture 17"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394" y="6040166"/>
            <a:ext cx="2208623" cy="71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p:txStyles>
    <p:titleStyle>
      <a:lvl1pPr algn="ctr" defTabSz="913051" rtl="0" eaLnBrk="0" fontAlgn="base" hangingPunct="0">
        <a:spcBef>
          <a:spcPct val="0"/>
        </a:spcBef>
        <a:spcAft>
          <a:spcPct val="0"/>
        </a:spcAft>
        <a:defRPr sz="3500" b="1">
          <a:solidFill>
            <a:srgbClr val="000066"/>
          </a:solidFill>
          <a:latin typeface="+mj-lt"/>
          <a:ea typeface="+mj-ea"/>
          <a:cs typeface="+mj-cs"/>
        </a:defRPr>
      </a:lvl1pPr>
      <a:lvl2pPr algn="ctr" defTabSz="913051" rtl="0" eaLnBrk="0" fontAlgn="base" hangingPunct="0">
        <a:spcBef>
          <a:spcPct val="0"/>
        </a:spcBef>
        <a:spcAft>
          <a:spcPct val="0"/>
        </a:spcAft>
        <a:defRPr sz="3500" b="1">
          <a:solidFill>
            <a:srgbClr val="000066"/>
          </a:solidFill>
          <a:latin typeface="Arial" charset="0"/>
          <a:cs typeface="Arial" charset="0"/>
        </a:defRPr>
      </a:lvl2pPr>
      <a:lvl3pPr algn="ctr" defTabSz="913051" rtl="0" eaLnBrk="0" fontAlgn="base" hangingPunct="0">
        <a:spcBef>
          <a:spcPct val="0"/>
        </a:spcBef>
        <a:spcAft>
          <a:spcPct val="0"/>
        </a:spcAft>
        <a:defRPr sz="3500" b="1">
          <a:solidFill>
            <a:srgbClr val="000066"/>
          </a:solidFill>
          <a:latin typeface="Arial" charset="0"/>
          <a:cs typeface="Arial" charset="0"/>
        </a:defRPr>
      </a:lvl3pPr>
      <a:lvl4pPr algn="ctr" defTabSz="913051" rtl="0" eaLnBrk="0" fontAlgn="base" hangingPunct="0">
        <a:spcBef>
          <a:spcPct val="0"/>
        </a:spcBef>
        <a:spcAft>
          <a:spcPct val="0"/>
        </a:spcAft>
        <a:defRPr sz="3500" b="1">
          <a:solidFill>
            <a:srgbClr val="000066"/>
          </a:solidFill>
          <a:latin typeface="Arial" charset="0"/>
          <a:cs typeface="Arial" charset="0"/>
        </a:defRPr>
      </a:lvl4pPr>
      <a:lvl5pPr algn="ctr" defTabSz="913051" rtl="0" eaLnBrk="0" fontAlgn="base" hangingPunct="0">
        <a:spcBef>
          <a:spcPct val="0"/>
        </a:spcBef>
        <a:spcAft>
          <a:spcPct val="0"/>
        </a:spcAft>
        <a:defRPr sz="3500" b="1">
          <a:solidFill>
            <a:srgbClr val="000066"/>
          </a:solidFill>
          <a:latin typeface="Arial" charset="0"/>
          <a:cs typeface="Arial" charset="0"/>
        </a:defRPr>
      </a:lvl5pPr>
      <a:lvl6pPr marL="400241" algn="ctr" defTabSz="913051" rtl="0" fontAlgn="base">
        <a:spcBef>
          <a:spcPct val="0"/>
        </a:spcBef>
        <a:spcAft>
          <a:spcPct val="0"/>
        </a:spcAft>
        <a:defRPr sz="3500" b="1">
          <a:solidFill>
            <a:srgbClr val="000066"/>
          </a:solidFill>
          <a:latin typeface="Arial" charset="0"/>
          <a:cs typeface="Arial" charset="0"/>
        </a:defRPr>
      </a:lvl6pPr>
      <a:lvl7pPr marL="800479" algn="ctr" defTabSz="913051" rtl="0" fontAlgn="base">
        <a:spcBef>
          <a:spcPct val="0"/>
        </a:spcBef>
        <a:spcAft>
          <a:spcPct val="0"/>
        </a:spcAft>
        <a:defRPr sz="3500" b="1">
          <a:solidFill>
            <a:srgbClr val="000066"/>
          </a:solidFill>
          <a:latin typeface="Arial" charset="0"/>
          <a:cs typeface="Arial" charset="0"/>
        </a:defRPr>
      </a:lvl7pPr>
      <a:lvl8pPr marL="1200723" algn="ctr" defTabSz="913051" rtl="0" fontAlgn="base">
        <a:spcBef>
          <a:spcPct val="0"/>
        </a:spcBef>
        <a:spcAft>
          <a:spcPct val="0"/>
        </a:spcAft>
        <a:defRPr sz="3500" b="1">
          <a:solidFill>
            <a:srgbClr val="000066"/>
          </a:solidFill>
          <a:latin typeface="Arial" charset="0"/>
          <a:cs typeface="Arial" charset="0"/>
        </a:defRPr>
      </a:lvl8pPr>
      <a:lvl9pPr marL="1600963" algn="ctr" defTabSz="913051" rtl="0" fontAlgn="base">
        <a:spcBef>
          <a:spcPct val="0"/>
        </a:spcBef>
        <a:spcAft>
          <a:spcPct val="0"/>
        </a:spcAft>
        <a:defRPr sz="3500" b="1">
          <a:solidFill>
            <a:srgbClr val="000066"/>
          </a:solidFill>
          <a:latin typeface="Arial" charset="0"/>
          <a:cs typeface="Arial" charset="0"/>
        </a:defRPr>
      </a:lvl9pPr>
    </p:titleStyle>
    <p:bodyStyle>
      <a:lvl1pPr marL="341872" indent="-341872" algn="l" defTabSz="913051"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3261" indent="-280725" algn="l" defTabSz="913051"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3534" indent="-269606" algn="l" defTabSz="913051"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0724" indent="-226526" algn="l" defTabSz="913051"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5918" indent="-145921" algn="r" defTabSz="913051" rtl="1" eaLnBrk="0" fontAlgn="base" hangingPunct="0">
        <a:spcBef>
          <a:spcPct val="20000"/>
        </a:spcBef>
        <a:spcAft>
          <a:spcPct val="0"/>
        </a:spcAft>
        <a:buChar char="»"/>
        <a:defRPr sz="2000">
          <a:solidFill>
            <a:srgbClr val="000066"/>
          </a:solidFill>
          <a:latin typeface="+mn-lt"/>
          <a:cs typeface="+mn-cs"/>
        </a:defRPr>
      </a:lvl5pPr>
      <a:lvl6pPr marL="2386161" indent="-145921" algn="r" defTabSz="913051" rtl="1" fontAlgn="base">
        <a:spcBef>
          <a:spcPct val="20000"/>
        </a:spcBef>
        <a:spcAft>
          <a:spcPct val="0"/>
        </a:spcAft>
        <a:buChar char="»"/>
        <a:defRPr sz="2000">
          <a:solidFill>
            <a:srgbClr val="000066"/>
          </a:solidFill>
          <a:latin typeface="+mn-lt"/>
          <a:cs typeface="+mn-cs"/>
        </a:defRPr>
      </a:lvl6pPr>
      <a:lvl7pPr marL="2786401" indent="-145921" algn="r" defTabSz="913051" rtl="1" fontAlgn="base">
        <a:spcBef>
          <a:spcPct val="20000"/>
        </a:spcBef>
        <a:spcAft>
          <a:spcPct val="0"/>
        </a:spcAft>
        <a:buChar char="»"/>
        <a:defRPr sz="2000">
          <a:solidFill>
            <a:srgbClr val="000066"/>
          </a:solidFill>
          <a:latin typeface="+mn-lt"/>
          <a:cs typeface="+mn-cs"/>
        </a:defRPr>
      </a:lvl7pPr>
      <a:lvl8pPr marL="3186643" indent="-145921" algn="r" defTabSz="913051" rtl="1" fontAlgn="base">
        <a:spcBef>
          <a:spcPct val="20000"/>
        </a:spcBef>
        <a:spcAft>
          <a:spcPct val="0"/>
        </a:spcAft>
        <a:buChar char="»"/>
        <a:defRPr sz="2000">
          <a:solidFill>
            <a:srgbClr val="000066"/>
          </a:solidFill>
          <a:latin typeface="+mn-lt"/>
          <a:cs typeface="+mn-cs"/>
        </a:defRPr>
      </a:lvl8pPr>
      <a:lvl9pPr marL="3586884" indent="-145921" algn="r" defTabSz="913051"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800479" rtl="0" eaLnBrk="1" latinLnBrk="0" hangingPunct="1">
        <a:defRPr sz="1600" kern="1200">
          <a:solidFill>
            <a:schemeClr val="tx1"/>
          </a:solidFill>
          <a:latin typeface="+mn-lt"/>
          <a:ea typeface="+mn-ea"/>
          <a:cs typeface="+mn-cs"/>
        </a:defRPr>
      </a:lvl1pPr>
      <a:lvl2pPr marL="400241" algn="l" defTabSz="800479" rtl="0" eaLnBrk="1" latinLnBrk="0" hangingPunct="1">
        <a:defRPr sz="1600" kern="1200">
          <a:solidFill>
            <a:schemeClr val="tx1"/>
          </a:solidFill>
          <a:latin typeface="+mn-lt"/>
          <a:ea typeface="+mn-ea"/>
          <a:cs typeface="+mn-cs"/>
        </a:defRPr>
      </a:lvl2pPr>
      <a:lvl3pPr marL="800479" algn="l" defTabSz="800479" rtl="0" eaLnBrk="1" latinLnBrk="0" hangingPunct="1">
        <a:defRPr sz="1600" kern="1200">
          <a:solidFill>
            <a:schemeClr val="tx1"/>
          </a:solidFill>
          <a:latin typeface="+mn-lt"/>
          <a:ea typeface="+mn-ea"/>
          <a:cs typeface="+mn-cs"/>
        </a:defRPr>
      </a:lvl3pPr>
      <a:lvl4pPr marL="1200723" algn="l" defTabSz="800479" rtl="0" eaLnBrk="1" latinLnBrk="0" hangingPunct="1">
        <a:defRPr sz="1600" kern="1200">
          <a:solidFill>
            <a:schemeClr val="tx1"/>
          </a:solidFill>
          <a:latin typeface="+mn-lt"/>
          <a:ea typeface="+mn-ea"/>
          <a:cs typeface="+mn-cs"/>
        </a:defRPr>
      </a:lvl4pPr>
      <a:lvl5pPr marL="1600963" algn="l" defTabSz="800479" rtl="0" eaLnBrk="1" latinLnBrk="0" hangingPunct="1">
        <a:defRPr sz="1600" kern="1200">
          <a:solidFill>
            <a:schemeClr val="tx1"/>
          </a:solidFill>
          <a:latin typeface="+mn-lt"/>
          <a:ea typeface="+mn-ea"/>
          <a:cs typeface="+mn-cs"/>
        </a:defRPr>
      </a:lvl5pPr>
      <a:lvl6pPr marL="2001206" algn="l" defTabSz="800479" rtl="0" eaLnBrk="1" latinLnBrk="0" hangingPunct="1">
        <a:defRPr sz="1600" kern="1200">
          <a:solidFill>
            <a:schemeClr val="tx1"/>
          </a:solidFill>
          <a:latin typeface="+mn-lt"/>
          <a:ea typeface="+mn-ea"/>
          <a:cs typeface="+mn-cs"/>
        </a:defRPr>
      </a:lvl6pPr>
      <a:lvl7pPr marL="2401447" algn="l" defTabSz="800479" rtl="0" eaLnBrk="1" latinLnBrk="0" hangingPunct="1">
        <a:defRPr sz="1600" kern="1200">
          <a:solidFill>
            <a:schemeClr val="tx1"/>
          </a:solidFill>
          <a:latin typeface="+mn-lt"/>
          <a:ea typeface="+mn-ea"/>
          <a:cs typeface="+mn-cs"/>
        </a:defRPr>
      </a:lvl7pPr>
      <a:lvl8pPr marL="2801688" algn="l" defTabSz="800479" rtl="0" eaLnBrk="1" latinLnBrk="0" hangingPunct="1">
        <a:defRPr sz="1600" kern="1200">
          <a:solidFill>
            <a:schemeClr val="tx1"/>
          </a:solidFill>
          <a:latin typeface="+mn-lt"/>
          <a:ea typeface="+mn-ea"/>
          <a:cs typeface="+mn-cs"/>
        </a:defRPr>
      </a:lvl8pPr>
      <a:lvl9pPr marL="3201928" algn="l" defTabSz="800479"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442539" y="1542083"/>
            <a:ext cx="8291501" cy="430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28" name="Line 6"/>
          <p:cNvSpPr>
            <a:spLocks noChangeShapeType="1"/>
          </p:cNvSpPr>
          <p:nvPr/>
        </p:nvSpPr>
        <p:spPr bwMode="auto">
          <a:xfrm>
            <a:off x="0" y="1278586"/>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80091" tIns="40046" rIns="80091" bIns="40046"/>
          <a:lstStyle/>
          <a:p>
            <a:pPr defTabSz="914400" rtl="1" fontAlgn="base">
              <a:spcBef>
                <a:spcPct val="0"/>
              </a:spcBef>
              <a:spcAft>
                <a:spcPct val="0"/>
              </a:spcAft>
            </a:pPr>
            <a:endParaRPr lang="en-US" sz="2800" b="1" dirty="0" smtClean="0">
              <a:solidFill>
                <a:srgbClr val="000066"/>
              </a:solidFill>
            </a:endParaRPr>
          </a:p>
        </p:txBody>
      </p:sp>
      <p:sp>
        <p:nvSpPr>
          <p:cNvPr id="1029" name="Rectangle 12"/>
          <p:cNvSpPr>
            <a:spLocks noChangeArrowheads="1"/>
          </p:cNvSpPr>
          <p:nvPr/>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91" tIns="40046" rIns="80091" bIns="40046" anchor="ctr"/>
          <a:lstStyle>
            <a:lvl1pPr eaLnBrk="0" hangingPunct="0">
              <a:defRPr sz="3200" b="1">
                <a:solidFill>
                  <a:srgbClr val="000066"/>
                </a:solidFill>
                <a:latin typeface="Arial" charset="0"/>
                <a:cs typeface="Arial" charset="0"/>
              </a:defRPr>
            </a:lvl1pPr>
            <a:lvl2pPr marL="742950" indent="-285750" eaLnBrk="0" hangingPunct="0">
              <a:defRPr sz="3200" b="1">
                <a:solidFill>
                  <a:srgbClr val="000066"/>
                </a:solidFill>
                <a:latin typeface="Arial" charset="0"/>
                <a:cs typeface="Arial" charset="0"/>
              </a:defRPr>
            </a:lvl2pPr>
            <a:lvl3pPr marL="1143000" indent="-228600" eaLnBrk="0" hangingPunct="0">
              <a:defRPr sz="3200" b="1">
                <a:solidFill>
                  <a:srgbClr val="000066"/>
                </a:solidFill>
                <a:latin typeface="Arial" charset="0"/>
                <a:cs typeface="Arial" charset="0"/>
              </a:defRPr>
            </a:lvl3pPr>
            <a:lvl4pPr marL="1600200" indent="-228600" eaLnBrk="0" hangingPunct="0">
              <a:defRPr sz="3200" b="1">
                <a:solidFill>
                  <a:srgbClr val="000066"/>
                </a:solidFill>
                <a:latin typeface="Arial" charset="0"/>
                <a:cs typeface="Arial" charset="0"/>
              </a:defRPr>
            </a:lvl4pPr>
            <a:lvl5pPr marL="2057400" indent="-228600" eaLnBrk="0" hangingPunct="0">
              <a:defRPr sz="3200" b="1">
                <a:solidFill>
                  <a:srgbClr val="000066"/>
                </a:solidFill>
                <a:latin typeface="Arial" charset="0"/>
                <a:cs typeface="Arial" charset="0"/>
              </a:defRPr>
            </a:lvl5pPr>
            <a:lvl6pPr marL="2514600" indent="-228600" rtl="1" eaLnBrk="0" fontAlgn="base" hangingPunct="0">
              <a:spcBef>
                <a:spcPct val="0"/>
              </a:spcBef>
              <a:spcAft>
                <a:spcPct val="0"/>
              </a:spcAft>
              <a:defRPr sz="3200" b="1">
                <a:solidFill>
                  <a:srgbClr val="000066"/>
                </a:solidFill>
                <a:latin typeface="Arial" charset="0"/>
                <a:cs typeface="Arial" charset="0"/>
              </a:defRPr>
            </a:lvl6pPr>
            <a:lvl7pPr marL="2971800" indent="-228600" rtl="1" eaLnBrk="0" fontAlgn="base" hangingPunct="0">
              <a:spcBef>
                <a:spcPct val="0"/>
              </a:spcBef>
              <a:spcAft>
                <a:spcPct val="0"/>
              </a:spcAft>
              <a:defRPr sz="3200" b="1">
                <a:solidFill>
                  <a:srgbClr val="000066"/>
                </a:solidFill>
                <a:latin typeface="Arial" charset="0"/>
                <a:cs typeface="Arial" charset="0"/>
              </a:defRPr>
            </a:lvl7pPr>
            <a:lvl8pPr marL="3429000" indent="-228600" rtl="1" eaLnBrk="0" fontAlgn="base" hangingPunct="0">
              <a:spcBef>
                <a:spcPct val="0"/>
              </a:spcBef>
              <a:spcAft>
                <a:spcPct val="0"/>
              </a:spcAft>
              <a:defRPr sz="3200" b="1">
                <a:solidFill>
                  <a:srgbClr val="000066"/>
                </a:solidFill>
                <a:latin typeface="Arial" charset="0"/>
                <a:cs typeface="Arial" charset="0"/>
              </a:defRPr>
            </a:lvl8pPr>
            <a:lvl9pPr marL="3886200" indent="-228600" rtl="1" eaLnBrk="0" fontAlgn="base" hangingPunct="0">
              <a:spcBef>
                <a:spcPct val="0"/>
              </a:spcBef>
              <a:spcAft>
                <a:spcPct val="0"/>
              </a:spcAft>
              <a:defRPr sz="3200" b="1">
                <a:solidFill>
                  <a:srgbClr val="000066"/>
                </a:solidFill>
                <a:latin typeface="Arial" charset="0"/>
                <a:cs typeface="Arial" charset="0"/>
              </a:defRPr>
            </a:lvl9pPr>
          </a:lstStyle>
          <a:p>
            <a:pPr defTabSz="914400" rtl="1" eaLnBrk="1" fontAlgn="base" hangingPunct="1">
              <a:spcBef>
                <a:spcPct val="0"/>
              </a:spcBef>
              <a:spcAft>
                <a:spcPct val="0"/>
              </a:spcAft>
            </a:pPr>
            <a:endParaRPr lang="en-US" altLang="en-US" dirty="0" smtClean="0"/>
          </a:p>
        </p:txBody>
      </p:sp>
      <p:sp>
        <p:nvSpPr>
          <p:cNvPr id="7182" name="Rectangle 14"/>
          <p:cNvSpPr>
            <a:spLocks noChangeArrowheads="1"/>
          </p:cNvSpPr>
          <p:nvPr/>
        </p:nvSpPr>
        <p:spPr bwMode="auto">
          <a:xfrm>
            <a:off x="359736" y="6398688"/>
            <a:ext cx="355660"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r" defTabSz="1042988">
              <a:defRPr>
                <a:solidFill>
                  <a:schemeClr val="tx1"/>
                </a:solidFill>
                <a:latin typeface="Arial" charset="0"/>
                <a:cs typeface="Arial" charset="0"/>
              </a:defRPr>
            </a:lvl1pPr>
            <a:lvl2pPr marL="519113"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fld id="{F3BA4794-731E-4910-8B40-8E7788A578B5}" type="slidenum">
              <a:rPr lang="ar-SA" altLang="en-US" sz="1500" b="1" smtClean="0">
                <a:solidFill>
                  <a:srgbClr val="72BBE8"/>
                </a:solidFill>
                <a:latin typeface="Arial Narrow" pitchFamily="34" charset="0"/>
              </a:rPr>
              <a:pPr fontAlgn="base">
                <a:spcBef>
                  <a:spcPct val="0"/>
                </a:spcBef>
                <a:spcAft>
                  <a:spcPct val="0"/>
                </a:spcAft>
                <a:defRPr/>
              </a:pPr>
              <a:t>‹#›</a:t>
            </a:fld>
            <a:r>
              <a:rPr lang="en-US" altLang="en-US" sz="1500" b="1" dirty="0" smtClean="0">
                <a:solidFill>
                  <a:srgbClr val="72BBE8"/>
                </a:solidFill>
                <a:latin typeface="Arial Narrow" pitchFamily="34" charset="0"/>
              </a:rPr>
              <a:t> </a:t>
            </a:r>
            <a:r>
              <a:rPr lang="en-US" altLang="en-US" sz="2100" b="1" baseline="14000" dirty="0" smtClean="0">
                <a:solidFill>
                  <a:srgbClr val="FFFFFF"/>
                </a:solidFill>
                <a:latin typeface="Arial Narrow" pitchFamily="34" charset="0"/>
              </a:rPr>
              <a:t>|</a:t>
            </a:r>
          </a:p>
        </p:txBody>
      </p:sp>
      <p:pic>
        <p:nvPicPr>
          <p:cNvPr id="1031" name="Picture 17"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394" y="6040166"/>
            <a:ext cx="2208623" cy="71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p:txStyles>
    <p:titleStyle>
      <a:lvl1pPr algn="ctr" defTabSz="913534" rtl="0" eaLnBrk="0" fontAlgn="base" hangingPunct="0">
        <a:spcBef>
          <a:spcPct val="0"/>
        </a:spcBef>
        <a:spcAft>
          <a:spcPct val="0"/>
        </a:spcAft>
        <a:defRPr sz="3500" b="1">
          <a:solidFill>
            <a:srgbClr val="000066"/>
          </a:solidFill>
          <a:latin typeface="+mj-lt"/>
          <a:ea typeface="+mj-ea"/>
          <a:cs typeface="+mj-cs"/>
        </a:defRPr>
      </a:lvl1pPr>
      <a:lvl2pPr algn="ctr" defTabSz="913534" rtl="0" eaLnBrk="0" fontAlgn="base" hangingPunct="0">
        <a:spcBef>
          <a:spcPct val="0"/>
        </a:spcBef>
        <a:spcAft>
          <a:spcPct val="0"/>
        </a:spcAft>
        <a:defRPr sz="3500" b="1">
          <a:solidFill>
            <a:srgbClr val="000066"/>
          </a:solidFill>
          <a:latin typeface="Arial" charset="0"/>
          <a:cs typeface="Arial" charset="0"/>
        </a:defRPr>
      </a:lvl2pPr>
      <a:lvl3pPr algn="ctr" defTabSz="913534" rtl="0" eaLnBrk="0" fontAlgn="base" hangingPunct="0">
        <a:spcBef>
          <a:spcPct val="0"/>
        </a:spcBef>
        <a:spcAft>
          <a:spcPct val="0"/>
        </a:spcAft>
        <a:defRPr sz="3500" b="1">
          <a:solidFill>
            <a:srgbClr val="000066"/>
          </a:solidFill>
          <a:latin typeface="Arial" charset="0"/>
          <a:cs typeface="Arial" charset="0"/>
        </a:defRPr>
      </a:lvl3pPr>
      <a:lvl4pPr algn="ctr" defTabSz="913534" rtl="0" eaLnBrk="0" fontAlgn="base" hangingPunct="0">
        <a:spcBef>
          <a:spcPct val="0"/>
        </a:spcBef>
        <a:spcAft>
          <a:spcPct val="0"/>
        </a:spcAft>
        <a:defRPr sz="3500" b="1">
          <a:solidFill>
            <a:srgbClr val="000066"/>
          </a:solidFill>
          <a:latin typeface="Arial" charset="0"/>
          <a:cs typeface="Arial" charset="0"/>
        </a:defRPr>
      </a:lvl4pPr>
      <a:lvl5pPr algn="ctr" defTabSz="913534" rtl="0" eaLnBrk="0" fontAlgn="base" hangingPunct="0">
        <a:spcBef>
          <a:spcPct val="0"/>
        </a:spcBef>
        <a:spcAft>
          <a:spcPct val="0"/>
        </a:spcAft>
        <a:defRPr sz="3500" b="1">
          <a:solidFill>
            <a:srgbClr val="000066"/>
          </a:solidFill>
          <a:latin typeface="Arial" charset="0"/>
          <a:cs typeface="Arial" charset="0"/>
        </a:defRPr>
      </a:lvl5pPr>
      <a:lvl6pPr marL="400454" algn="ctr" defTabSz="913534" rtl="0" fontAlgn="base">
        <a:spcBef>
          <a:spcPct val="0"/>
        </a:spcBef>
        <a:spcAft>
          <a:spcPct val="0"/>
        </a:spcAft>
        <a:defRPr sz="3500" b="1">
          <a:solidFill>
            <a:srgbClr val="000066"/>
          </a:solidFill>
          <a:latin typeface="Arial" charset="0"/>
          <a:cs typeface="Arial" charset="0"/>
        </a:defRPr>
      </a:lvl6pPr>
      <a:lvl7pPr marL="800905" algn="ctr" defTabSz="913534" rtl="0" fontAlgn="base">
        <a:spcBef>
          <a:spcPct val="0"/>
        </a:spcBef>
        <a:spcAft>
          <a:spcPct val="0"/>
        </a:spcAft>
        <a:defRPr sz="3500" b="1">
          <a:solidFill>
            <a:srgbClr val="000066"/>
          </a:solidFill>
          <a:latin typeface="Arial" charset="0"/>
          <a:cs typeface="Arial" charset="0"/>
        </a:defRPr>
      </a:lvl7pPr>
      <a:lvl8pPr marL="1201359" algn="ctr" defTabSz="913534" rtl="0" fontAlgn="base">
        <a:spcBef>
          <a:spcPct val="0"/>
        </a:spcBef>
        <a:spcAft>
          <a:spcPct val="0"/>
        </a:spcAft>
        <a:defRPr sz="3500" b="1">
          <a:solidFill>
            <a:srgbClr val="000066"/>
          </a:solidFill>
          <a:latin typeface="Arial" charset="0"/>
          <a:cs typeface="Arial" charset="0"/>
        </a:defRPr>
      </a:lvl8pPr>
      <a:lvl9pPr marL="1601812" algn="ctr" defTabSz="913534" rtl="0" fontAlgn="base">
        <a:spcBef>
          <a:spcPct val="0"/>
        </a:spcBef>
        <a:spcAft>
          <a:spcPct val="0"/>
        </a:spcAft>
        <a:defRPr sz="3500" b="1">
          <a:solidFill>
            <a:srgbClr val="000066"/>
          </a:solidFill>
          <a:latin typeface="Arial" charset="0"/>
          <a:cs typeface="Arial" charset="0"/>
        </a:defRPr>
      </a:lvl9pPr>
    </p:titleStyle>
    <p:bodyStyle>
      <a:lvl1pPr marL="342053" indent="-342053" algn="l" defTabSz="913534"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3687" indent="-280874" algn="l" defTabSz="913534"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4198" indent="-269749" algn="l" defTabSz="913534"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1603" indent="-226646" algn="l" defTabSz="913534"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6970" indent="-145999" algn="r" defTabSz="913534" rtl="1" eaLnBrk="0" fontAlgn="base" hangingPunct="0">
        <a:spcBef>
          <a:spcPct val="20000"/>
        </a:spcBef>
        <a:spcAft>
          <a:spcPct val="0"/>
        </a:spcAft>
        <a:buChar char="»"/>
        <a:defRPr sz="2000">
          <a:solidFill>
            <a:srgbClr val="000066"/>
          </a:solidFill>
          <a:latin typeface="+mn-lt"/>
          <a:cs typeface="+mn-cs"/>
        </a:defRPr>
      </a:lvl5pPr>
      <a:lvl6pPr marL="2387424" indent="-145999" algn="r" defTabSz="913534" rtl="1" fontAlgn="base">
        <a:spcBef>
          <a:spcPct val="20000"/>
        </a:spcBef>
        <a:spcAft>
          <a:spcPct val="0"/>
        </a:spcAft>
        <a:buChar char="»"/>
        <a:defRPr sz="2000">
          <a:solidFill>
            <a:srgbClr val="000066"/>
          </a:solidFill>
          <a:latin typeface="+mn-lt"/>
          <a:cs typeface="+mn-cs"/>
        </a:defRPr>
      </a:lvl6pPr>
      <a:lvl7pPr marL="2787877" indent="-145999" algn="r" defTabSz="913534" rtl="1" fontAlgn="base">
        <a:spcBef>
          <a:spcPct val="20000"/>
        </a:spcBef>
        <a:spcAft>
          <a:spcPct val="0"/>
        </a:spcAft>
        <a:buChar char="»"/>
        <a:defRPr sz="2000">
          <a:solidFill>
            <a:srgbClr val="000066"/>
          </a:solidFill>
          <a:latin typeface="+mn-lt"/>
          <a:cs typeface="+mn-cs"/>
        </a:defRPr>
      </a:lvl7pPr>
      <a:lvl8pPr marL="3188330" indent="-145999" algn="r" defTabSz="913534" rtl="1" fontAlgn="base">
        <a:spcBef>
          <a:spcPct val="20000"/>
        </a:spcBef>
        <a:spcAft>
          <a:spcPct val="0"/>
        </a:spcAft>
        <a:buChar char="»"/>
        <a:defRPr sz="2000">
          <a:solidFill>
            <a:srgbClr val="000066"/>
          </a:solidFill>
          <a:latin typeface="+mn-lt"/>
          <a:cs typeface="+mn-cs"/>
        </a:defRPr>
      </a:lvl8pPr>
      <a:lvl9pPr marL="3588783" indent="-145999" algn="r" defTabSz="913534"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800905" rtl="0" eaLnBrk="1" latinLnBrk="0" hangingPunct="1">
        <a:defRPr sz="1600" kern="1200">
          <a:solidFill>
            <a:schemeClr val="tx1"/>
          </a:solidFill>
          <a:latin typeface="+mn-lt"/>
          <a:ea typeface="+mn-ea"/>
          <a:cs typeface="+mn-cs"/>
        </a:defRPr>
      </a:lvl1pPr>
      <a:lvl2pPr marL="400454" algn="l" defTabSz="800905" rtl="0" eaLnBrk="1" latinLnBrk="0" hangingPunct="1">
        <a:defRPr sz="1600" kern="1200">
          <a:solidFill>
            <a:schemeClr val="tx1"/>
          </a:solidFill>
          <a:latin typeface="+mn-lt"/>
          <a:ea typeface="+mn-ea"/>
          <a:cs typeface="+mn-cs"/>
        </a:defRPr>
      </a:lvl2pPr>
      <a:lvl3pPr marL="800905" algn="l" defTabSz="800905" rtl="0" eaLnBrk="1" latinLnBrk="0" hangingPunct="1">
        <a:defRPr sz="1600" kern="1200">
          <a:solidFill>
            <a:schemeClr val="tx1"/>
          </a:solidFill>
          <a:latin typeface="+mn-lt"/>
          <a:ea typeface="+mn-ea"/>
          <a:cs typeface="+mn-cs"/>
        </a:defRPr>
      </a:lvl3pPr>
      <a:lvl4pPr marL="1201359" algn="l" defTabSz="800905" rtl="0" eaLnBrk="1" latinLnBrk="0" hangingPunct="1">
        <a:defRPr sz="1600" kern="1200">
          <a:solidFill>
            <a:schemeClr val="tx1"/>
          </a:solidFill>
          <a:latin typeface="+mn-lt"/>
          <a:ea typeface="+mn-ea"/>
          <a:cs typeface="+mn-cs"/>
        </a:defRPr>
      </a:lvl4pPr>
      <a:lvl5pPr marL="1601812" algn="l" defTabSz="800905" rtl="0" eaLnBrk="1" latinLnBrk="0" hangingPunct="1">
        <a:defRPr sz="1600" kern="1200">
          <a:solidFill>
            <a:schemeClr val="tx1"/>
          </a:solidFill>
          <a:latin typeface="+mn-lt"/>
          <a:ea typeface="+mn-ea"/>
          <a:cs typeface="+mn-cs"/>
        </a:defRPr>
      </a:lvl5pPr>
      <a:lvl6pPr marL="2002265" algn="l" defTabSz="800905" rtl="0" eaLnBrk="1" latinLnBrk="0" hangingPunct="1">
        <a:defRPr sz="1600" kern="1200">
          <a:solidFill>
            <a:schemeClr val="tx1"/>
          </a:solidFill>
          <a:latin typeface="+mn-lt"/>
          <a:ea typeface="+mn-ea"/>
          <a:cs typeface="+mn-cs"/>
        </a:defRPr>
      </a:lvl6pPr>
      <a:lvl7pPr marL="2402719" algn="l" defTabSz="800905" rtl="0" eaLnBrk="1" latinLnBrk="0" hangingPunct="1">
        <a:defRPr sz="1600" kern="1200">
          <a:solidFill>
            <a:schemeClr val="tx1"/>
          </a:solidFill>
          <a:latin typeface="+mn-lt"/>
          <a:ea typeface="+mn-ea"/>
          <a:cs typeface="+mn-cs"/>
        </a:defRPr>
      </a:lvl7pPr>
      <a:lvl8pPr marL="2803171" algn="l" defTabSz="800905" rtl="0" eaLnBrk="1" latinLnBrk="0" hangingPunct="1">
        <a:defRPr sz="1600" kern="1200">
          <a:solidFill>
            <a:schemeClr val="tx1"/>
          </a:solidFill>
          <a:latin typeface="+mn-lt"/>
          <a:ea typeface="+mn-ea"/>
          <a:cs typeface="+mn-cs"/>
        </a:defRPr>
      </a:lvl8pPr>
      <a:lvl9pPr marL="3203623" algn="l" defTabSz="800905"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pPr defTabSz="914400"/>
            <a:fld id="{047C41B0-92DC-4B91-90F6-3994549606B1}" type="datetimeFigureOut">
              <a:rPr lang="en-US" smtClean="0">
                <a:solidFill>
                  <a:prstClr val="black">
                    <a:lumMod val="75000"/>
                    <a:lumOff val="25000"/>
                  </a:prstClr>
                </a:solidFill>
              </a:rPr>
              <a:pPr defTabSz="914400"/>
              <a:t>10/28/2014</a:t>
            </a:fld>
            <a:endParaRPr lang="en-US" dirty="0">
              <a:solidFill>
                <a:prstClr val="black">
                  <a:lumMod val="75000"/>
                  <a:lumOff val="2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pPr defTabSz="914400"/>
            <a:endParaRPr lang="en-US" dirty="0">
              <a:solidFill>
                <a:prstClr val="black">
                  <a:lumMod val="75000"/>
                  <a:lumOff val="2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pPr defTabSz="914400"/>
            <a:fld id="{0E112F70-D411-44E8-8522-28D473C6258C}" type="slidenum">
              <a:rPr lang="en-US" smtClean="0">
                <a:solidFill>
                  <a:prstClr val="black">
                    <a:lumMod val="75000"/>
                    <a:lumOff val="25000"/>
                  </a:prstClr>
                </a:solidFill>
              </a:rPr>
              <a:pPr defTabSz="914400"/>
              <a:t>‹#›</a:t>
            </a:fld>
            <a:endParaRPr lang="en-US"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744" r:id="rId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mailto:Yogesh.shah@dmu.edu"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 y="1371600"/>
            <a:ext cx="9144000" cy="2971800"/>
          </a:xfrm>
        </p:spPr>
        <p:txBody>
          <a:bodyPr/>
          <a:lstStyle/>
          <a:p>
            <a:r>
              <a:rPr lang="en-US" b="1" dirty="0"/>
              <a:t>Iowa Climate Science Educators </a:t>
            </a:r>
            <a:r>
              <a:rPr lang="en-US" b="1" dirty="0" smtClean="0"/>
              <a:t>Forum</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Infectious </a:t>
            </a:r>
            <a:r>
              <a:rPr lang="en-US" b="1" dirty="0"/>
              <a:t>Diseases - bugs and vector</a:t>
            </a:r>
            <a:br>
              <a:rPr lang="en-US" b="1" dirty="0"/>
            </a:br>
            <a:endParaRPr lang="en-US" b="1" dirty="0"/>
          </a:p>
        </p:txBody>
      </p:sp>
      <p:sp>
        <p:nvSpPr>
          <p:cNvPr id="3" name="Text Placeholder 2"/>
          <p:cNvSpPr>
            <a:spLocks noGrp="1"/>
          </p:cNvSpPr>
          <p:nvPr>
            <p:ph type="body" idx="1"/>
          </p:nvPr>
        </p:nvSpPr>
        <p:spPr>
          <a:xfrm>
            <a:off x="1695243" y="5257800"/>
            <a:ext cx="7448757" cy="1219199"/>
          </a:xfrm>
        </p:spPr>
        <p:txBody>
          <a:bodyPr>
            <a:noAutofit/>
          </a:bodyPr>
          <a:lstStyle/>
          <a:p>
            <a:r>
              <a:rPr lang="en-US" sz="3200" b="1" dirty="0" smtClean="0"/>
              <a:t>Dr. Yogi Shah MD, MPH</a:t>
            </a:r>
          </a:p>
          <a:p>
            <a:r>
              <a:rPr lang="en-US" sz="3200" dirty="0" smtClean="0"/>
              <a:t>Des Moines University</a:t>
            </a:r>
            <a:endParaRPr lang="en-US" sz="32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10200"/>
            <a:ext cx="234769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789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2494730"/>
            <a:ext cx="914400" cy="81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152400"/>
            <a:ext cx="9575688" cy="716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219700" y="5334000"/>
            <a:ext cx="1295400" cy="99060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2788" rtl="0" eaLnBrk="1" latinLnBrk="0" hangingPunct="1">
              <a:defRPr sz="1800" kern="1200">
                <a:solidFill>
                  <a:schemeClr val="lt1"/>
                </a:solidFill>
                <a:latin typeface="+mn-lt"/>
                <a:ea typeface="+mn-ea"/>
                <a:cs typeface="+mn-cs"/>
              </a:defRPr>
            </a:lvl1pPr>
            <a:lvl2pPr marL="456394" algn="l" defTabSz="912788" rtl="0" eaLnBrk="1" latinLnBrk="0" hangingPunct="1">
              <a:defRPr sz="1800" kern="1200">
                <a:solidFill>
                  <a:schemeClr val="lt1"/>
                </a:solidFill>
                <a:latin typeface="+mn-lt"/>
                <a:ea typeface="+mn-ea"/>
                <a:cs typeface="+mn-cs"/>
              </a:defRPr>
            </a:lvl2pPr>
            <a:lvl3pPr marL="912788" algn="l" defTabSz="912788" rtl="0" eaLnBrk="1" latinLnBrk="0" hangingPunct="1">
              <a:defRPr sz="1800" kern="1200">
                <a:solidFill>
                  <a:schemeClr val="lt1"/>
                </a:solidFill>
                <a:latin typeface="+mn-lt"/>
                <a:ea typeface="+mn-ea"/>
                <a:cs typeface="+mn-cs"/>
              </a:defRPr>
            </a:lvl3pPr>
            <a:lvl4pPr marL="1369182" algn="l" defTabSz="912788" rtl="0" eaLnBrk="1" latinLnBrk="0" hangingPunct="1">
              <a:defRPr sz="1800" kern="1200">
                <a:solidFill>
                  <a:schemeClr val="lt1"/>
                </a:solidFill>
                <a:latin typeface="+mn-lt"/>
                <a:ea typeface="+mn-ea"/>
                <a:cs typeface="+mn-cs"/>
              </a:defRPr>
            </a:lvl4pPr>
            <a:lvl5pPr marL="1825577" algn="l" defTabSz="912788" rtl="0" eaLnBrk="1" latinLnBrk="0" hangingPunct="1">
              <a:defRPr sz="1800" kern="1200">
                <a:solidFill>
                  <a:schemeClr val="lt1"/>
                </a:solidFill>
                <a:latin typeface="+mn-lt"/>
                <a:ea typeface="+mn-ea"/>
                <a:cs typeface="+mn-cs"/>
              </a:defRPr>
            </a:lvl5pPr>
            <a:lvl6pPr marL="2281969" algn="l" defTabSz="912788" rtl="0" eaLnBrk="1" latinLnBrk="0" hangingPunct="1">
              <a:defRPr sz="1800" kern="1200">
                <a:solidFill>
                  <a:schemeClr val="lt1"/>
                </a:solidFill>
                <a:latin typeface="+mn-lt"/>
                <a:ea typeface="+mn-ea"/>
                <a:cs typeface="+mn-cs"/>
              </a:defRPr>
            </a:lvl6pPr>
            <a:lvl7pPr marL="2738365" algn="l" defTabSz="912788" rtl="0" eaLnBrk="1" latinLnBrk="0" hangingPunct="1">
              <a:defRPr sz="1800" kern="1200">
                <a:solidFill>
                  <a:schemeClr val="lt1"/>
                </a:solidFill>
                <a:latin typeface="+mn-lt"/>
                <a:ea typeface="+mn-ea"/>
                <a:cs typeface="+mn-cs"/>
              </a:defRPr>
            </a:lvl7pPr>
            <a:lvl8pPr marL="3194758" algn="l" defTabSz="912788" rtl="0" eaLnBrk="1" latinLnBrk="0" hangingPunct="1">
              <a:defRPr sz="1800" kern="1200">
                <a:solidFill>
                  <a:schemeClr val="lt1"/>
                </a:solidFill>
                <a:latin typeface="+mn-lt"/>
                <a:ea typeface="+mn-ea"/>
                <a:cs typeface="+mn-cs"/>
              </a:defRPr>
            </a:lvl8pPr>
            <a:lvl9pPr marL="3651149" algn="l" defTabSz="912788"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9358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20" y="967582"/>
            <a:ext cx="9104180" cy="4899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257801" y="3505200"/>
            <a:ext cx="3809999" cy="2209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280" tIns="45640" rIns="91280" bIns="45640" rtlCol="0" anchor="ctr"/>
          <a:lstStyle/>
          <a:p>
            <a:pPr algn="ctr"/>
            <a:endParaRPr lang="en-US" dirty="0"/>
          </a:p>
        </p:txBody>
      </p:sp>
      <p:sp>
        <p:nvSpPr>
          <p:cNvPr id="4" name="Oval 3"/>
          <p:cNvSpPr/>
          <p:nvPr/>
        </p:nvSpPr>
        <p:spPr>
          <a:xfrm>
            <a:off x="7467600" y="2786605"/>
            <a:ext cx="1295400" cy="99060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5638800" y="3777205"/>
            <a:ext cx="3657600" cy="461665"/>
          </a:xfrm>
          <a:prstGeom prst="rect">
            <a:avLst/>
          </a:prstGeom>
          <a:noFill/>
        </p:spPr>
        <p:txBody>
          <a:bodyPr wrap="square" rtlCol="0">
            <a:spAutoFit/>
          </a:bodyPr>
          <a:lstStyle/>
          <a:p>
            <a:r>
              <a:rPr lang="en-US" sz="2400" b="1" dirty="0" smtClean="0">
                <a:solidFill>
                  <a:srgbClr val="FF0000"/>
                </a:solidFill>
              </a:rPr>
              <a:t>Temp. dependent</a:t>
            </a:r>
            <a:endParaRPr lang="en-US" sz="2400" b="1" dirty="0">
              <a:solidFill>
                <a:srgbClr val="FF0000"/>
              </a:solidFill>
            </a:endParaRPr>
          </a:p>
        </p:txBody>
      </p:sp>
    </p:spTree>
    <p:extLst>
      <p:ext uri="{BB962C8B-B14F-4D97-AF65-F5344CB8AC3E}">
        <p14:creationId xmlns:p14="http://schemas.microsoft.com/office/powerpoint/2010/main" val="92072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0"/>
            <a:ext cx="24372816"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9050" y="800100"/>
            <a:ext cx="99059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280" tIns="45640" rIns="91280" bIns="45640" rtlCol="0" anchor="ctr"/>
          <a:lstStyle/>
          <a:p>
            <a:pPr algn="ctr"/>
            <a:endParaRPr lang="en-US" dirty="0"/>
          </a:p>
        </p:txBody>
      </p:sp>
      <p:sp>
        <p:nvSpPr>
          <p:cNvPr id="4" name="Rectangle 3"/>
          <p:cNvSpPr/>
          <p:nvPr/>
        </p:nvSpPr>
        <p:spPr>
          <a:xfrm>
            <a:off x="8648700" y="762000"/>
            <a:ext cx="99059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280" tIns="45640" rIns="91280" bIns="45640" rtlCol="0" anchor="ctr"/>
          <a:lstStyle/>
          <a:p>
            <a:pPr algn="ctr"/>
            <a:endParaRPr lang="en-US" dirty="0"/>
          </a:p>
        </p:txBody>
      </p:sp>
      <p:sp>
        <p:nvSpPr>
          <p:cNvPr id="2" name="TextBox 1"/>
          <p:cNvSpPr txBox="1"/>
          <p:nvPr/>
        </p:nvSpPr>
        <p:spPr>
          <a:xfrm>
            <a:off x="762000" y="5556736"/>
            <a:ext cx="1676400" cy="646331"/>
          </a:xfrm>
          <a:prstGeom prst="rect">
            <a:avLst/>
          </a:prstGeom>
          <a:noFill/>
        </p:spPr>
        <p:txBody>
          <a:bodyPr wrap="square" rtlCol="0">
            <a:spAutoFit/>
          </a:bodyPr>
          <a:lstStyle/>
          <a:p>
            <a:r>
              <a:rPr lang="en-US" b="1" dirty="0" smtClean="0">
                <a:solidFill>
                  <a:srgbClr val="FF0000"/>
                </a:solidFill>
              </a:rPr>
              <a:t>30c =86f</a:t>
            </a:r>
          </a:p>
          <a:p>
            <a:r>
              <a:rPr lang="en-US" b="1" dirty="0" smtClean="0">
                <a:solidFill>
                  <a:srgbClr val="FF0000"/>
                </a:solidFill>
              </a:rPr>
              <a:t>20c= 68f</a:t>
            </a:r>
            <a:endParaRPr lang="en-US" b="1" dirty="0">
              <a:solidFill>
                <a:srgbClr val="FF0000"/>
              </a:solidFill>
            </a:endParaRPr>
          </a:p>
        </p:txBody>
      </p:sp>
      <p:cxnSp>
        <p:nvCxnSpPr>
          <p:cNvPr id="6" name="Straight Connector 5"/>
          <p:cNvCxnSpPr/>
          <p:nvPr/>
        </p:nvCxnSpPr>
        <p:spPr>
          <a:xfrm flipH="1">
            <a:off x="1435100" y="1981200"/>
            <a:ext cx="3136900" cy="76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67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3200"/>
            <a:ext cx="8991600" cy="2057399"/>
          </a:xfrm>
        </p:spPr>
        <p:txBody>
          <a:bodyPr/>
          <a:lstStyle/>
          <a:p>
            <a:r>
              <a:rPr lang="en-US" sz="4800" dirty="0"/>
              <a:t>Climate change can sting us </a:t>
            </a:r>
            <a:r>
              <a:rPr lang="en-US" sz="4800" dirty="0" smtClean="0"/>
              <a:t> </a:t>
            </a:r>
            <a:r>
              <a:rPr lang="en-US" sz="4800" dirty="0"/>
              <a:t>literally</a:t>
            </a:r>
            <a:br>
              <a:rPr lang="en-US" sz="4800" dirty="0"/>
            </a:br>
            <a:endParaRPr lang="en-US" sz="48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3114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051422"/>
            <a:ext cx="2819400" cy="1351706"/>
          </a:xfrm>
          <a:prstGeom prst="rect">
            <a:avLst/>
          </a:prstGeom>
          <a:solidFill>
            <a:srgbClr val="FE4816"/>
          </a:solidFill>
        </p:spPr>
        <p:txBody>
          <a:bodyPr wrap="square" lIns="91280" tIns="45640" rIns="91280" bIns="45640" rtlCol="0">
            <a:spAutoFit/>
          </a:bodyPr>
          <a:lstStyle/>
          <a:p>
            <a:r>
              <a:rPr lang="en-US" sz="2400" b="1" dirty="0"/>
              <a:t>Global climate change effects:</a:t>
            </a:r>
          </a:p>
          <a:p>
            <a:endParaRPr lang="en-US" sz="1100" b="1" dirty="0"/>
          </a:p>
          <a:p>
            <a:pPr marL="456394" indent="-456394">
              <a:buFont typeface="Arial" panose="020B0604020202020204" pitchFamily="34" charset="0"/>
              <a:buChar char="•"/>
            </a:pPr>
            <a:r>
              <a:rPr lang="en-US" sz="2000" b="1" dirty="0"/>
              <a:t>Temperature</a:t>
            </a:r>
          </a:p>
        </p:txBody>
      </p:sp>
      <p:sp>
        <p:nvSpPr>
          <p:cNvPr id="13" name="TextBox 12"/>
          <p:cNvSpPr txBox="1"/>
          <p:nvPr/>
        </p:nvSpPr>
        <p:spPr>
          <a:xfrm>
            <a:off x="3368038" y="3356228"/>
            <a:ext cx="2793274" cy="472382"/>
          </a:xfrm>
          <a:prstGeom prst="rect">
            <a:avLst/>
          </a:prstGeom>
          <a:solidFill>
            <a:srgbClr val="92D050"/>
          </a:solidFill>
        </p:spPr>
        <p:txBody>
          <a:bodyPr wrap="square" lIns="91280" tIns="45640" rIns="91280" bIns="45640" rtlCol="0">
            <a:spAutoFit/>
          </a:bodyPr>
          <a:lstStyle/>
          <a:p>
            <a:pPr algn="ctr"/>
            <a:r>
              <a:rPr lang="en-US" sz="2400" b="1" dirty="0"/>
              <a:t>Vector Biology</a:t>
            </a:r>
          </a:p>
        </p:txBody>
      </p:sp>
      <p:sp>
        <p:nvSpPr>
          <p:cNvPr id="19" name="TextBox 18"/>
          <p:cNvSpPr txBox="1"/>
          <p:nvPr/>
        </p:nvSpPr>
        <p:spPr>
          <a:xfrm>
            <a:off x="6400800" y="3387007"/>
            <a:ext cx="2667000" cy="369170"/>
          </a:xfrm>
          <a:prstGeom prst="rect">
            <a:avLst/>
          </a:prstGeom>
          <a:solidFill>
            <a:schemeClr val="tx1"/>
          </a:solidFill>
        </p:spPr>
        <p:txBody>
          <a:bodyPr wrap="square" lIns="91280" tIns="45640" rIns="91280" bIns="45640" rtlCol="0">
            <a:spAutoFit/>
          </a:bodyPr>
          <a:lstStyle/>
          <a:p>
            <a:pPr algn="ctr"/>
            <a:r>
              <a:rPr lang="en-US" b="1" dirty="0" smtClean="0">
                <a:solidFill>
                  <a:schemeClr val="bg1"/>
                </a:solidFill>
              </a:rPr>
              <a:t>Infectious Disease</a:t>
            </a:r>
            <a:endParaRPr lang="en-US" b="1" dirty="0">
              <a:solidFill>
                <a:schemeClr val="bg1"/>
              </a:solidFill>
            </a:endParaRPr>
          </a:p>
        </p:txBody>
      </p:sp>
      <p:cxnSp>
        <p:nvCxnSpPr>
          <p:cNvPr id="29" name="Straight Connector 28"/>
          <p:cNvCxnSpPr>
            <a:stCxn id="13" idx="3"/>
            <a:endCxn id="19" idx="1"/>
          </p:cNvCxnSpPr>
          <p:nvPr/>
        </p:nvCxnSpPr>
        <p:spPr>
          <a:xfrm flipV="1">
            <a:off x="6161312" y="3571592"/>
            <a:ext cx="239488" cy="20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Elbow Connector 64"/>
          <p:cNvCxnSpPr>
            <a:endCxn id="13" idx="1"/>
          </p:cNvCxnSpPr>
          <p:nvPr/>
        </p:nvCxnSpPr>
        <p:spPr>
          <a:xfrm flipV="1">
            <a:off x="2743200" y="3592415"/>
            <a:ext cx="624838" cy="44954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00401" y="4359472"/>
            <a:ext cx="2793274" cy="472382"/>
          </a:xfrm>
          <a:prstGeom prst="rect">
            <a:avLst/>
          </a:prstGeom>
          <a:solidFill>
            <a:srgbClr val="517D21"/>
          </a:solidFill>
        </p:spPr>
        <p:txBody>
          <a:bodyPr wrap="square" lIns="91280" tIns="45640" rIns="91280" bIns="45640" rtlCol="0">
            <a:spAutoFit/>
          </a:bodyPr>
          <a:lstStyle/>
          <a:p>
            <a:pPr algn="ctr"/>
            <a:r>
              <a:rPr lang="en-US" sz="2400" b="1" dirty="0"/>
              <a:t>Mosquitoes</a:t>
            </a:r>
          </a:p>
        </p:txBody>
      </p:sp>
      <p:sp>
        <p:nvSpPr>
          <p:cNvPr id="25" name="TextBox 24"/>
          <p:cNvSpPr txBox="1"/>
          <p:nvPr/>
        </p:nvSpPr>
        <p:spPr>
          <a:xfrm>
            <a:off x="6315562" y="4451811"/>
            <a:ext cx="2667000" cy="523059"/>
          </a:xfrm>
          <a:prstGeom prst="rect">
            <a:avLst/>
          </a:prstGeom>
          <a:solidFill>
            <a:schemeClr val="tx1"/>
          </a:solidFill>
        </p:spPr>
        <p:txBody>
          <a:bodyPr wrap="square" lIns="91280" tIns="45640" rIns="91280" bIns="45640" rtlCol="0">
            <a:spAutoFit/>
          </a:bodyPr>
          <a:lstStyle/>
          <a:p>
            <a:pPr algn="ctr"/>
            <a:r>
              <a:rPr lang="en-US" sz="2800" b="1" dirty="0" smtClean="0">
                <a:solidFill>
                  <a:schemeClr val="bg1"/>
                </a:solidFill>
              </a:rPr>
              <a:t>Malaria</a:t>
            </a:r>
            <a:endParaRPr lang="en-US" sz="2800" b="1" dirty="0">
              <a:solidFill>
                <a:schemeClr val="bg1"/>
              </a:solidFill>
            </a:endParaRPr>
          </a:p>
        </p:txBody>
      </p:sp>
      <p:sp>
        <p:nvSpPr>
          <p:cNvPr id="27" name="TextBox 26"/>
          <p:cNvSpPr txBox="1"/>
          <p:nvPr/>
        </p:nvSpPr>
        <p:spPr>
          <a:xfrm>
            <a:off x="6281056" y="5181607"/>
            <a:ext cx="2667000" cy="369170"/>
          </a:xfrm>
          <a:prstGeom prst="rect">
            <a:avLst/>
          </a:prstGeom>
          <a:solidFill>
            <a:schemeClr val="tx1"/>
          </a:solidFill>
        </p:spPr>
        <p:txBody>
          <a:bodyPr wrap="square" lIns="91280" tIns="45640" rIns="91280" bIns="45640" rtlCol="0">
            <a:spAutoFit/>
          </a:bodyPr>
          <a:lstStyle/>
          <a:p>
            <a:pPr algn="ctr"/>
            <a:r>
              <a:rPr lang="en-US" b="1" dirty="0" smtClean="0">
                <a:solidFill>
                  <a:schemeClr val="tx2">
                    <a:lumMod val="60000"/>
                    <a:lumOff val="40000"/>
                  </a:schemeClr>
                </a:solidFill>
              </a:rPr>
              <a:t>Dengue</a:t>
            </a:r>
            <a:endParaRPr lang="en-US" b="1" dirty="0">
              <a:solidFill>
                <a:schemeClr val="tx2">
                  <a:lumMod val="60000"/>
                  <a:lumOff val="40000"/>
                </a:schemeClr>
              </a:solidFill>
            </a:endParaRPr>
          </a:p>
        </p:txBody>
      </p:sp>
      <p:sp>
        <p:nvSpPr>
          <p:cNvPr id="28" name="TextBox 27"/>
          <p:cNvSpPr txBox="1"/>
          <p:nvPr/>
        </p:nvSpPr>
        <p:spPr>
          <a:xfrm>
            <a:off x="6315562" y="5867406"/>
            <a:ext cx="2667000" cy="369170"/>
          </a:xfrm>
          <a:prstGeom prst="rect">
            <a:avLst/>
          </a:prstGeom>
          <a:solidFill>
            <a:schemeClr val="tx1"/>
          </a:solidFill>
        </p:spPr>
        <p:txBody>
          <a:bodyPr wrap="square" lIns="91280" tIns="45640" rIns="91280" bIns="45640" rtlCol="0">
            <a:spAutoFit/>
          </a:bodyPr>
          <a:lstStyle/>
          <a:p>
            <a:pPr algn="ctr"/>
            <a:r>
              <a:rPr lang="en-US" b="1" dirty="0" smtClean="0">
                <a:solidFill>
                  <a:schemeClr val="tx2">
                    <a:lumMod val="60000"/>
                    <a:lumOff val="40000"/>
                  </a:schemeClr>
                </a:solidFill>
              </a:rPr>
              <a:t>Chikungunya</a:t>
            </a:r>
            <a:endParaRPr lang="en-US" b="1" dirty="0">
              <a:solidFill>
                <a:schemeClr val="tx2">
                  <a:lumMod val="60000"/>
                  <a:lumOff val="40000"/>
                </a:schemeClr>
              </a:solidFill>
            </a:endParaRPr>
          </a:p>
        </p:txBody>
      </p:sp>
      <p:sp>
        <p:nvSpPr>
          <p:cNvPr id="12" name="TextBox 11"/>
          <p:cNvSpPr txBox="1"/>
          <p:nvPr/>
        </p:nvSpPr>
        <p:spPr>
          <a:xfrm>
            <a:off x="6334612" y="6488830"/>
            <a:ext cx="2667000" cy="369170"/>
          </a:xfrm>
          <a:prstGeom prst="rect">
            <a:avLst/>
          </a:prstGeom>
          <a:solidFill>
            <a:schemeClr val="tx1"/>
          </a:solidFill>
        </p:spPr>
        <p:txBody>
          <a:bodyPr wrap="square" lIns="91280" tIns="45640" rIns="91280" bIns="45640" rtlCol="0">
            <a:spAutoFit/>
          </a:bodyPr>
          <a:lstStyle/>
          <a:p>
            <a:pPr algn="ctr"/>
            <a:r>
              <a:rPr lang="en-US" b="1" dirty="0" smtClean="0">
                <a:solidFill>
                  <a:schemeClr val="tx2">
                    <a:lumMod val="60000"/>
                    <a:lumOff val="40000"/>
                  </a:schemeClr>
                </a:solidFill>
              </a:rPr>
              <a:t>West Nile Virus</a:t>
            </a:r>
            <a:endParaRPr lang="en-US" b="1" dirty="0">
              <a:solidFill>
                <a:schemeClr val="tx2">
                  <a:lumMod val="60000"/>
                  <a:lumOff val="40000"/>
                </a:schemeClr>
              </a:solidFill>
            </a:endParaRPr>
          </a:p>
        </p:txBody>
      </p:sp>
    </p:spTree>
    <p:extLst>
      <p:ext uri="{BB962C8B-B14F-4D97-AF65-F5344CB8AC3E}">
        <p14:creationId xmlns:p14="http://schemas.microsoft.com/office/powerpoint/2010/main" val="765282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Malaria</a:t>
            </a:r>
            <a:endParaRPr lang="en-US" sz="60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0574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715000"/>
          </a:xfrm>
        </p:spPr>
        <p:txBody>
          <a:bodyPr>
            <a:normAutofit/>
          </a:bodyPr>
          <a:lstStyle/>
          <a:p>
            <a:r>
              <a:rPr lang="en-US" sz="4000" dirty="0" smtClean="0"/>
              <a:t>Mosquito (Anopheles) – </a:t>
            </a:r>
            <a:r>
              <a:rPr lang="en-US" sz="3200" dirty="0" smtClean="0"/>
              <a:t>Plasmodium (P. Falciparum, P. Vivax..)</a:t>
            </a:r>
          </a:p>
          <a:p>
            <a:pPr marL="0" indent="0">
              <a:buNone/>
            </a:pPr>
            <a:endParaRPr lang="en-US" sz="4000" dirty="0" smtClean="0"/>
          </a:p>
          <a:p>
            <a:pPr marL="0" indent="0">
              <a:buNone/>
            </a:pPr>
            <a:endParaRPr lang="en-US" sz="4000" dirty="0" smtClean="0"/>
          </a:p>
          <a:p>
            <a:r>
              <a:rPr lang="en-US" sz="4000" dirty="0" smtClean="0"/>
              <a:t>200 million cases/year</a:t>
            </a:r>
          </a:p>
          <a:p>
            <a:pPr lvl="1"/>
            <a:r>
              <a:rPr lang="en-US" sz="3600" dirty="0" smtClean="0"/>
              <a:t>600,000 deaths</a:t>
            </a:r>
          </a:p>
          <a:p>
            <a:pPr marL="0" indent="0">
              <a:buNone/>
            </a:pPr>
            <a:endParaRPr lang="en-US" sz="3600" dirty="0" smtClean="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1" y="0"/>
            <a:ext cx="2286000" cy="1709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654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85800"/>
            <a:ext cx="3581400" cy="6172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80" tIns="45640" rIns="91280" bIns="45640" rtlCol="0" anchor="ctr"/>
          <a:lstStyle/>
          <a:p>
            <a:pPr algn="ctr"/>
            <a:endParaRPr lang="en-US" dirty="0"/>
          </a:p>
        </p:txBody>
      </p:sp>
    </p:spTree>
    <p:extLst>
      <p:ext uri="{BB962C8B-B14F-4D97-AF65-F5344CB8AC3E}">
        <p14:creationId xmlns:p14="http://schemas.microsoft.com/office/powerpoint/2010/main" val="735110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1109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0"/>
            <a:ext cx="24372816"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9050" y="800100"/>
            <a:ext cx="99059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280" tIns="45640" rIns="91280" bIns="45640" rtlCol="0" anchor="ctr"/>
          <a:lstStyle/>
          <a:p>
            <a:pPr algn="ctr"/>
            <a:endParaRPr lang="en-US" dirty="0"/>
          </a:p>
        </p:txBody>
      </p:sp>
      <p:sp>
        <p:nvSpPr>
          <p:cNvPr id="4" name="Rectangle 3"/>
          <p:cNvSpPr/>
          <p:nvPr/>
        </p:nvSpPr>
        <p:spPr>
          <a:xfrm>
            <a:off x="8648700" y="762000"/>
            <a:ext cx="99059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280" tIns="45640" rIns="91280" bIns="45640" rtlCol="0" anchor="ctr"/>
          <a:lstStyle/>
          <a:p>
            <a:pPr algn="ctr"/>
            <a:endParaRPr lang="en-US" dirty="0"/>
          </a:p>
        </p:txBody>
      </p:sp>
      <p:sp>
        <p:nvSpPr>
          <p:cNvPr id="2" name="TextBox 1"/>
          <p:cNvSpPr txBox="1"/>
          <p:nvPr/>
        </p:nvSpPr>
        <p:spPr>
          <a:xfrm>
            <a:off x="762000" y="5556736"/>
            <a:ext cx="1676400" cy="646331"/>
          </a:xfrm>
          <a:prstGeom prst="rect">
            <a:avLst/>
          </a:prstGeom>
          <a:noFill/>
        </p:spPr>
        <p:txBody>
          <a:bodyPr wrap="square" rtlCol="0">
            <a:spAutoFit/>
          </a:bodyPr>
          <a:lstStyle/>
          <a:p>
            <a:r>
              <a:rPr lang="en-US" b="1" dirty="0" smtClean="0">
                <a:solidFill>
                  <a:srgbClr val="FF0000"/>
                </a:solidFill>
              </a:rPr>
              <a:t>30c =86f</a:t>
            </a:r>
          </a:p>
          <a:p>
            <a:r>
              <a:rPr lang="en-US" b="1" dirty="0" smtClean="0">
                <a:solidFill>
                  <a:srgbClr val="FF0000"/>
                </a:solidFill>
              </a:rPr>
              <a:t>20c= 68f</a:t>
            </a:r>
            <a:endParaRPr lang="en-US" b="1" dirty="0">
              <a:solidFill>
                <a:srgbClr val="FF0000"/>
              </a:solidFill>
            </a:endParaRPr>
          </a:p>
        </p:txBody>
      </p:sp>
    </p:spTree>
    <p:extLst>
      <p:ext uri="{BB962C8B-B14F-4D97-AF65-F5344CB8AC3E}">
        <p14:creationId xmlns:p14="http://schemas.microsoft.com/office/powerpoint/2010/main" val="241236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1"/>
            <a:ext cx="8534400" cy="685800"/>
          </a:xfrm>
        </p:spPr>
        <p:txBody>
          <a:bodyPr>
            <a:noAutofit/>
          </a:bodyPr>
          <a:lstStyle/>
          <a:p>
            <a:r>
              <a:rPr lang="en-US" sz="2800" dirty="0" smtClean="0"/>
              <a:t>Climate Change and Human Health</a:t>
            </a:r>
            <a:endParaRPr lang="en-US" sz="2800" dirty="0"/>
          </a:p>
        </p:txBody>
      </p:sp>
      <p:sp>
        <p:nvSpPr>
          <p:cNvPr id="3" name="TextBox 2"/>
          <p:cNvSpPr txBox="1"/>
          <p:nvPr/>
        </p:nvSpPr>
        <p:spPr>
          <a:xfrm>
            <a:off x="152400" y="3051430"/>
            <a:ext cx="2819400" cy="2231219"/>
          </a:xfrm>
          <a:prstGeom prst="rect">
            <a:avLst/>
          </a:prstGeom>
          <a:solidFill>
            <a:srgbClr val="FE4816"/>
          </a:solidFill>
        </p:spPr>
        <p:txBody>
          <a:bodyPr wrap="square" lIns="91280" tIns="45640" rIns="91280" bIns="45640" rtlCol="0">
            <a:spAutoFit/>
          </a:bodyPr>
          <a:lstStyle/>
          <a:p>
            <a:r>
              <a:rPr lang="en-US" sz="2400" b="1" dirty="0"/>
              <a:t>Global climate change effects:</a:t>
            </a:r>
          </a:p>
          <a:p>
            <a:endParaRPr lang="en-US" sz="1100" b="1" dirty="0"/>
          </a:p>
          <a:p>
            <a:r>
              <a:rPr lang="en-US" sz="2000" b="1" dirty="0" smtClean="0"/>
              <a:t>Temperature</a:t>
            </a:r>
            <a:endParaRPr lang="en-US" sz="2000" b="1" dirty="0"/>
          </a:p>
          <a:p>
            <a:r>
              <a:rPr lang="en-US" sz="2000" b="1" dirty="0" smtClean="0"/>
              <a:t>Precipitation</a:t>
            </a:r>
            <a:endParaRPr lang="en-US" sz="2000" b="1" dirty="0"/>
          </a:p>
          <a:p>
            <a:r>
              <a:rPr lang="en-US" sz="2000" b="1" dirty="0" smtClean="0"/>
              <a:t>Humidity</a:t>
            </a:r>
            <a:endParaRPr lang="en-US" sz="2000" b="1" dirty="0"/>
          </a:p>
          <a:p>
            <a:pPr algn="ctr" fontAlgn="auto">
              <a:spcBef>
                <a:spcPts val="0"/>
              </a:spcBef>
              <a:spcAft>
                <a:spcPts val="0"/>
              </a:spcAft>
              <a:defRPr/>
            </a:pPr>
            <a:endParaRPr lang="en-US" sz="2000" b="1" dirty="0"/>
          </a:p>
        </p:txBody>
      </p:sp>
      <p:sp>
        <p:nvSpPr>
          <p:cNvPr id="10" name="TextBox 9"/>
          <p:cNvSpPr txBox="1"/>
          <p:nvPr/>
        </p:nvSpPr>
        <p:spPr>
          <a:xfrm>
            <a:off x="3341912" y="1424483"/>
            <a:ext cx="2939144" cy="830835"/>
          </a:xfrm>
          <a:prstGeom prst="rect">
            <a:avLst/>
          </a:prstGeom>
          <a:solidFill>
            <a:srgbClr val="00B0F0"/>
          </a:solidFill>
        </p:spPr>
        <p:txBody>
          <a:bodyPr wrap="square" lIns="91280" tIns="45640" rIns="91280" bIns="45640" rtlCol="0">
            <a:spAutoFit/>
          </a:bodyPr>
          <a:lstStyle/>
          <a:p>
            <a:r>
              <a:rPr lang="en-US" sz="2400" b="1" dirty="0"/>
              <a:t>Storms and Flooding</a:t>
            </a:r>
          </a:p>
        </p:txBody>
      </p:sp>
      <p:sp>
        <p:nvSpPr>
          <p:cNvPr id="12" name="TextBox 11"/>
          <p:cNvSpPr txBox="1"/>
          <p:nvPr/>
        </p:nvSpPr>
        <p:spPr>
          <a:xfrm>
            <a:off x="3341912" y="2667743"/>
            <a:ext cx="2819400" cy="472382"/>
          </a:xfrm>
          <a:prstGeom prst="rect">
            <a:avLst/>
          </a:prstGeom>
          <a:solidFill>
            <a:schemeClr val="accent2"/>
          </a:solidFill>
        </p:spPr>
        <p:txBody>
          <a:bodyPr wrap="square" lIns="91280" tIns="45640" rIns="91280" bIns="45640" rtlCol="0">
            <a:spAutoFit/>
          </a:bodyPr>
          <a:lstStyle/>
          <a:p>
            <a:pPr algn="ctr"/>
            <a:r>
              <a:rPr lang="en-US" sz="2400" b="1" dirty="0"/>
              <a:t>Heat</a:t>
            </a:r>
            <a:endParaRPr lang="en-US" b="1" dirty="0"/>
          </a:p>
        </p:txBody>
      </p:sp>
      <p:sp>
        <p:nvSpPr>
          <p:cNvPr id="13" name="TextBox 12"/>
          <p:cNvSpPr txBox="1"/>
          <p:nvPr/>
        </p:nvSpPr>
        <p:spPr>
          <a:xfrm>
            <a:off x="3368038" y="3510135"/>
            <a:ext cx="2793274" cy="472382"/>
          </a:xfrm>
          <a:prstGeom prst="rect">
            <a:avLst/>
          </a:prstGeom>
          <a:solidFill>
            <a:srgbClr val="92D050"/>
          </a:solidFill>
        </p:spPr>
        <p:txBody>
          <a:bodyPr wrap="square" lIns="91280" tIns="45640" rIns="91280" bIns="45640" rtlCol="0">
            <a:spAutoFit/>
          </a:bodyPr>
          <a:lstStyle/>
          <a:p>
            <a:pPr algn="ctr"/>
            <a:r>
              <a:rPr lang="en-US" sz="2400" b="1" dirty="0"/>
              <a:t>Vector Biology</a:t>
            </a:r>
          </a:p>
        </p:txBody>
      </p:sp>
      <p:sp>
        <p:nvSpPr>
          <p:cNvPr id="14" name="TextBox 13"/>
          <p:cNvSpPr txBox="1"/>
          <p:nvPr/>
        </p:nvSpPr>
        <p:spPr>
          <a:xfrm>
            <a:off x="3368038" y="4566628"/>
            <a:ext cx="2793274" cy="472382"/>
          </a:xfrm>
          <a:prstGeom prst="rect">
            <a:avLst/>
          </a:prstGeom>
          <a:solidFill>
            <a:schemeClr val="tx2">
              <a:lumMod val="20000"/>
              <a:lumOff val="80000"/>
            </a:schemeClr>
          </a:solidFill>
        </p:spPr>
        <p:txBody>
          <a:bodyPr wrap="square" lIns="91280" tIns="45640" rIns="91280" bIns="45640" rtlCol="0">
            <a:spAutoFit/>
          </a:bodyPr>
          <a:lstStyle/>
          <a:p>
            <a:pPr algn="ctr"/>
            <a:r>
              <a:rPr lang="en-US" sz="2400" b="1" dirty="0"/>
              <a:t>Air Pollutants</a:t>
            </a:r>
          </a:p>
        </p:txBody>
      </p:sp>
      <p:sp>
        <p:nvSpPr>
          <p:cNvPr id="15" name="TextBox 14"/>
          <p:cNvSpPr txBox="1"/>
          <p:nvPr/>
        </p:nvSpPr>
        <p:spPr>
          <a:xfrm>
            <a:off x="3368038" y="5569287"/>
            <a:ext cx="2793274" cy="472382"/>
          </a:xfrm>
          <a:prstGeom prst="rect">
            <a:avLst/>
          </a:prstGeom>
          <a:solidFill>
            <a:srgbClr val="FFC000"/>
          </a:solidFill>
        </p:spPr>
        <p:txBody>
          <a:bodyPr wrap="square" lIns="91280" tIns="45640" rIns="91280" bIns="45640" rtlCol="0">
            <a:spAutoFit/>
          </a:bodyPr>
          <a:lstStyle/>
          <a:p>
            <a:pPr algn="ctr"/>
            <a:r>
              <a:rPr lang="en-US" sz="2400" b="1" dirty="0"/>
              <a:t>Food Supply</a:t>
            </a:r>
          </a:p>
        </p:txBody>
      </p:sp>
      <p:sp>
        <p:nvSpPr>
          <p:cNvPr id="17" name="TextBox 16"/>
          <p:cNvSpPr txBox="1"/>
          <p:nvPr/>
        </p:nvSpPr>
        <p:spPr>
          <a:xfrm>
            <a:off x="6381750" y="1479345"/>
            <a:ext cx="2667000" cy="597999"/>
          </a:xfrm>
          <a:prstGeom prst="rect">
            <a:avLst/>
          </a:prstGeom>
          <a:solidFill>
            <a:schemeClr val="tx1"/>
          </a:solidFill>
          <a:ln>
            <a:solidFill>
              <a:schemeClr val="bg1"/>
            </a:solidFill>
          </a:ln>
        </p:spPr>
        <p:txBody>
          <a:bodyPr wrap="square" lIns="91280" tIns="45640" rIns="91280" bIns="45640" rtlCol="0">
            <a:spAutoFit/>
          </a:bodyPr>
          <a:lstStyle/>
          <a:p>
            <a:pPr algn="ctr"/>
            <a:r>
              <a:rPr lang="en-US" sz="1600" b="1" dirty="0">
                <a:solidFill>
                  <a:schemeClr val="bg1"/>
                </a:solidFill>
              </a:rPr>
              <a:t>Morbidity / Mortality / Displacement</a:t>
            </a:r>
          </a:p>
        </p:txBody>
      </p:sp>
      <p:sp>
        <p:nvSpPr>
          <p:cNvPr id="18" name="TextBox 17"/>
          <p:cNvSpPr txBox="1"/>
          <p:nvPr/>
        </p:nvSpPr>
        <p:spPr>
          <a:xfrm>
            <a:off x="6400800" y="2698520"/>
            <a:ext cx="2667000" cy="584614"/>
          </a:xfrm>
          <a:prstGeom prst="rect">
            <a:avLst/>
          </a:prstGeom>
          <a:solidFill>
            <a:schemeClr val="tx1"/>
          </a:solidFill>
          <a:ln>
            <a:noFill/>
          </a:ln>
        </p:spPr>
        <p:txBody>
          <a:bodyPr wrap="square" lIns="91280" tIns="45640" rIns="91280" bIns="45640" rtlCol="0">
            <a:spAutoFit/>
          </a:bodyPr>
          <a:lstStyle/>
          <a:p>
            <a:pPr algn="ctr"/>
            <a:r>
              <a:rPr lang="en-US" sz="1600" b="1" dirty="0" smtClean="0">
                <a:solidFill>
                  <a:schemeClr val="bg1"/>
                </a:solidFill>
              </a:rPr>
              <a:t>Cardiovascular and respiratory mortality</a:t>
            </a:r>
            <a:endParaRPr lang="en-US" sz="1600" b="1" dirty="0">
              <a:solidFill>
                <a:schemeClr val="bg1"/>
              </a:solidFill>
            </a:endParaRPr>
          </a:p>
        </p:txBody>
      </p:sp>
      <p:sp>
        <p:nvSpPr>
          <p:cNvPr id="19" name="TextBox 18"/>
          <p:cNvSpPr txBox="1"/>
          <p:nvPr/>
        </p:nvSpPr>
        <p:spPr>
          <a:xfrm>
            <a:off x="6381750" y="3672790"/>
            <a:ext cx="2667000" cy="369170"/>
          </a:xfrm>
          <a:prstGeom prst="rect">
            <a:avLst/>
          </a:prstGeom>
          <a:solidFill>
            <a:schemeClr val="tx1"/>
          </a:solidFill>
        </p:spPr>
        <p:txBody>
          <a:bodyPr wrap="square" lIns="91280" tIns="45640" rIns="91280" bIns="45640" rtlCol="0">
            <a:spAutoFit/>
          </a:bodyPr>
          <a:lstStyle/>
          <a:p>
            <a:pPr algn="ctr"/>
            <a:r>
              <a:rPr lang="en-US" b="1" dirty="0" smtClean="0">
                <a:solidFill>
                  <a:schemeClr val="bg1"/>
                </a:solidFill>
              </a:rPr>
              <a:t>Infectious Disease</a:t>
            </a:r>
            <a:endParaRPr lang="en-US" b="1" dirty="0">
              <a:solidFill>
                <a:schemeClr val="bg1"/>
              </a:solidFill>
            </a:endParaRPr>
          </a:p>
        </p:txBody>
      </p:sp>
      <p:sp>
        <p:nvSpPr>
          <p:cNvPr id="20" name="TextBox 19"/>
          <p:cNvSpPr txBox="1"/>
          <p:nvPr/>
        </p:nvSpPr>
        <p:spPr>
          <a:xfrm>
            <a:off x="6381750" y="4629436"/>
            <a:ext cx="2667000" cy="346765"/>
          </a:xfrm>
          <a:prstGeom prst="rect">
            <a:avLst/>
          </a:prstGeom>
          <a:solidFill>
            <a:schemeClr val="tx1"/>
          </a:solidFill>
        </p:spPr>
        <p:txBody>
          <a:bodyPr wrap="square" lIns="91280" tIns="45640" rIns="91280" bIns="45640" rtlCol="0">
            <a:spAutoFit/>
          </a:bodyPr>
          <a:lstStyle/>
          <a:p>
            <a:pPr algn="ctr"/>
            <a:r>
              <a:rPr lang="en-US" sz="1600" b="1" dirty="0">
                <a:solidFill>
                  <a:schemeClr val="bg1"/>
                </a:solidFill>
              </a:rPr>
              <a:t>Respiratory Diseases</a:t>
            </a:r>
          </a:p>
        </p:txBody>
      </p:sp>
      <p:sp>
        <p:nvSpPr>
          <p:cNvPr id="21" name="TextBox 20"/>
          <p:cNvSpPr txBox="1"/>
          <p:nvPr/>
        </p:nvSpPr>
        <p:spPr>
          <a:xfrm>
            <a:off x="6400800" y="5678791"/>
            <a:ext cx="2667000" cy="369170"/>
          </a:xfrm>
          <a:prstGeom prst="rect">
            <a:avLst/>
          </a:prstGeom>
          <a:solidFill>
            <a:schemeClr val="tx1"/>
          </a:solidFill>
        </p:spPr>
        <p:txBody>
          <a:bodyPr wrap="square" lIns="91280" tIns="45640" rIns="91280" bIns="45640" rtlCol="0">
            <a:spAutoFit/>
          </a:bodyPr>
          <a:lstStyle/>
          <a:p>
            <a:pPr algn="ctr"/>
            <a:r>
              <a:rPr lang="en-US" b="1" dirty="0" smtClean="0">
                <a:solidFill>
                  <a:schemeClr val="bg1"/>
                </a:solidFill>
              </a:rPr>
              <a:t>Malnutrition</a:t>
            </a:r>
            <a:endParaRPr lang="en-US" b="1" dirty="0">
              <a:solidFill>
                <a:schemeClr val="bg1"/>
              </a:solidFill>
            </a:endParaRPr>
          </a:p>
        </p:txBody>
      </p:sp>
      <p:cxnSp>
        <p:nvCxnSpPr>
          <p:cNvPr id="11" name="Straight Connector 10"/>
          <p:cNvCxnSpPr>
            <a:stCxn id="10" idx="3"/>
            <a:endCxn id="17" idx="1"/>
          </p:cNvCxnSpPr>
          <p:nvPr/>
        </p:nvCxnSpPr>
        <p:spPr>
          <a:xfrm flipV="1">
            <a:off x="6281056" y="1778345"/>
            <a:ext cx="100694" cy="61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2" idx="3"/>
            <a:endCxn id="18" idx="1"/>
          </p:cNvCxnSpPr>
          <p:nvPr/>
        </p:nvCxnSpPr>
        <p:spPr>
          <a:xfrm>
            <a:off x="6161312" y="2903934"/>
            <a:ext cx="239488" cy="86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 idx="3"/>
            <a:endCxn id="19" idx="1"/>
          </p:cNvCxnSpPr>
          <p:nvPr/>
        </p:nvCxnSpPr>
        <p:spPr>
          <a:xfrm>
            <a:off x="6161312" y="3746326"/>
            <a:ext cx="220438" cy="111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3"/>
            <a:endCxn id="20" idx="1"/>
          </p:cNvCxnSpPr>
          <p:nvPr/>
        </p:nvCxnSpPr>
        <p:spPr>
          <a:xfrm>
            <a:off x="6161312" y="4802819"/>
            <a:ext cx="220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5" idx="3"/>
            <a:endCxn id="21" idx="1"/>
          </p:cNvCxnSpPr>
          <p:nvPr/>
        </p:nvCxnSpPr>
        <p:spPr>
          <a:xfrm>
            <a:off x="6161312" y="5805478"/>
            <a:ext cx="239488" cy="578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Elbow Connector 60"/>
          <p:cNvCxnSpPr>
            <a:endCxn id="10" idx="1"/>
          </p:cNvCxnSpPr>
          <p:nvPr/>
        </p:nvCxnSpPr>
        <p:spPr>
          <a:xfrm rot="5400000" flipH="1" flipV="1">
            <a:off x="2207441" y="2375664"/>
            <a:ext cx="1670233" cy="59870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Elbow Connector 62"/>
          <p:cNvCxnSpPr>
            <a:endCxn id="12" idx="1"/>
          </p:cNvCxnSpPr>
          <p:nvPr/>
        </p:nvCxnSpPr>
        <p:spPr>
          <a:xfrm rot="5400000" flipH="1" flipV="1">
            <a:off x="2473543" y="3173591"/>
            <a:ext cx="1138026" cy="59871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Elbow Connector 64"/>
          <p:cNvCxnSpPr>
            <a:endCxn id="13" idx="1"/>
          </p:cNvCxnSpPr>
          <p:nvPr/>
        </p:nvCxnSpPr>
        <p:spPr>
          <a:xfrm flipV="1">
            <a:off x="2743200" y="3746322"/>
            <a:ext cx="624838" cy="44954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Elbow Connector 66"/>
          <p:cNvCxnSpPr>
            <a:endCxn id="14" idx="1"/>
          </p:cNvCxnSpPr>
          <p:nvPr/>
        </p:nvCxnSpPr>
        <p:spPr>
          <a:xfrm>
            <a:off x="2743200" y="4503039"/>
            <a:ext cx="624838" cy="29978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Elbow Connector 68"/>
          <p:cNvCxnSpPr>
            <a:endCxn id="15" idx="1"/>
          </p:cNvCxnSpPr>
          <p:nvPr/>
        </p:nvCxnSpPr>
        <p:spPr>
          <a:xfrm rot="16200000" flipH="1">
            <a:off x="2525340" y="4962782"/>
            <a:ext cx="1060556" cy="62483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6200000" flipH="1">
            <a:off x="2525344" y="5787147"/>
            <a:ext cx="1060556" cy="62483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341912" y="6214426"/>
            <a:ext cx="2939144" cy="461503"/>
          </a:xfrm>
          <a:prstGeom prst="rect">
            <a:avLst/>
          </a:prstGeom>
          <a:solidFill>
            <a:srgbClr val="00B0F0"/>
          </a:solidFill>
        </p:spPr>
        <p:txBody>
          <a:bodyPr wrap="square" lIns="91280" tIns="45640" rIns="91280" bIns="45640" rtlCol="0">
            <a:spAutoFit/>
          </a:bodyPr>
          <a:lstStyle/>
          <a:p>
            <a:r>
              <a:rPr lang="en-US" sz="2400" b="1" dirty="0" smtClean="0"/>
              <a:t>Mental Health</a:t>
            </a:r>
            <a:endParaRPr lang="en-US" sz="2400" b="1" dirty="0"/>
          </a:p>
        </p:txBody>
      </p:sp>
    </p:spTree>
    <p:extLst>
      <p:ext uri="{BB962C8B-B14F-4D97-AF65-F5344CB8AC3E}">
        <p14:creationId xmlns:p14="http://schemas.microsoft.com/office/powerpoint/2010/main" val="4269777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sz="1500" b="1" dirty="0">
                <a:latin typeface="Arial" charset="0"/>
              </a:rPr>
              <a:t>Relationship between temperature and malaria parasite development time inside the mosquito (“extrinsic incubation period” or EIP). </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48" y="979302"/>
            <a:ext cx="9102652" cy="56211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41348" y="6626136"/>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b="1" dirty="0">
                <a:latin typeface="Arial" charset="0"/>
              </a:rPr>
              <a:t>Patz J A , and Olson S H PNAS 2006;103:5635-5636</a:t>
            </a:r>
          </a:p>
        </p:txBody>
      </p:sp>
      <p:sp>
        <p:nvSpPr>
          <p:cNvPr id="8" name="Rectangle 7"/>
          <p:cNvSpPr/>
          <p:nvPr/>
        </p:nvSpPr>
        <p:spPr>
          <a:xfrm>
            <a:off x="2357828" y="1828800"/>
            <a:ext cx="3052371"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280" tIns="45640" rIns="91280" bIns="45640" rtlCol="0" anchor="ctr"/>
          <a:lstStyle/>
          <a:p>
            <a:pPr algn="ctr"/>
            <a:endParaRPr lang="en-US" dirty="0"/>
          </a:p>
        </p:txBody>
      </p:sp>
      <p:cxnSp>
        <p:nvCxnSpPr>
          <p:cNvPr id="3" name="Straight Connector 2"/>
          <p:cNvCxnSpPr/>
          <p:nvPr/>
        </p:nvCxnSpPr>
        <p:spPr>
          <a:xfrm flipH="1">
            <a:off x="1295400" y="3886200"/>
            <a:ext cx="2362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00" y="4038600"/>
            <a:ext cx="0" cy="1828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5440" y="2870002"/>
            <a:ext cx="1676400" cy="646331"/>
          </a:xfrm>
          <a:prstGeom prst="rect">
            <a:avLst/>
          </a:prstGeom>
          <a:noFill/>
        </p:spPr>
        <p:txBody>
          <a:bodyPr wrap="square" rtlCol="0">
            <a:spAutoFit/>
          </a:bodyPr>
          <a:lstStyle/>
          <a:p>
            <a:r>
              <a:rPr lang="en-US" b="1" dirty="0" smtClean="0">
                <a:solidFill>
                  <a:srgbClr val="FF0000"/>
                </a:solidFill>
              </a:rPr>
              <a:t>30c =86f</a:t>
            </a:r>
          </a:p>
          <a:p>
            <a:r>
              <a:rPr lang="en-US" b="1" dirty="0" smtClean="0">
                <a:solidFill>
                  <a:srgbClr val="FF0000"/>
                </a:solidFill>
              </a:rPr>
              <a:t>20c= 68f</a:t>
            </a:r>
            <a:endParaRPr lang="en-US" b="1" dirty="0">
              <a:solidFill>
                <a:srgbClr val="FF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6" y="0"/>
            <a:ext cx="9184916"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7824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b="1" dirty="0">
                <a:latin typeface="Arial" charset="0"/>
              </a:rPr>
              <a:t>Patz J A , and Olson S H PNAS 2006;103:5635-5636</a:t>
            </a:r>
          </a:p>
        </p:txBody>
      </p:sp>
      <p:sp>
        <p:nvSpPr>
          <p:cNvPr id="4" name="TextBox 3"/>
          <p:cNvSpPr txBox="1"/>
          <p:nvPr/>
        </p:nvSpPr>
        <p:spPr>
          <a:xfrm>
            <a:off x="678241" y="1179731"/>
            <a:ext cx="1676400" cy="646331"/>
          </a:xfrm>
          <a:prstGeom prst="rect">
            <a:avLst/>
          </a:prstGeom>
          <a:noFill/>
        </p:spPr>
        <p:txBody>
          <a:bodyPr wrap="square" rtlCol="0">
            <a:spAutoFit/>
          </a:bodyPr>
          <a:lstStyle/>
          <a:p>
            <a:r>
              <a:rPr lang="en-US" b="1" dirty="0" smtClean="0">
                <a:solidFill>
                  <a:srgbClr val="FF0000"/>
                </a:solidFill>
              </a:rPr>
              <a:t>30c =86f</a:t>
            </a:r>
          </a:p>
          <a:p>
            <a:r>
              <a:rPr lang="en-US" b="1" dirty="0" smtClean="0">
                <a:solidFill>
                  <a:srgbClr val="FF0000"/>
                </a:solidFill>
              </a:rPr>
              <a:t>20c= 68f</a:t>
            </a:r>
            <a:endParaRPr lang="en-US" b="1" dirty="0">
              <a:solidFill>
                <a:srgbClr val="FF0000"/>
              </a:solidFill>
            </a:endParaRPr>
          </a:p>
        </p:txBody>
      </p:sp>
      <p:cxnSp>
        <p:nvCxnSpPr>
          <p:cNvPr id="5" name="Straight Connector 4"/>
          <p:cNvCxnSpPr/>
          <p:nvPr/>
        </p:nvCxnSpPr>
        <p:spPr>
          <a:xfrm flipH="1">
            <a:off x="1173541" y="1826062"/>
            <a:ext cx="172205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895600" y="1826062"/>
            <a:ext cx="0" cy="40413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9890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456390" lvl="1" indent="0">
              <a:buNone/>
            </a:pPr>
            <a:endParaRPr lang="en-US" sz="4800" dirty="0"/>
          </a:p>
          <a:p>
            <a:pPr marL="456390" lvl="1" indent="0">
              <a:buNone/>
            </a:pPr>
            <a:r>
              <a:rPr lang="en-US" sz="4400" b="1" dirty="0" smtClean="0"/>
              <a:t>Number </a:t>
            </a:r>
            <a:r>
              <a:rPr lang="en-US" sz="4400" b="1" dirty="0"/>
              <a:t>of malaria </a:t>
            </a:r>
            <a:r>
              <a:rPr lang="en-US" sz="4400" dirty="0" smtClean="0"/>
              <a:t>cases- </a:t>
            </a:r>
            <a:r>
              <a:rPr lang="en-US" sz="4400" dirty="0"/>
              <a:t>largest since </a:t>
            </a:r>
            <a:r>
              <a:rPr lang="en-US" sz="4400" dirty="0" smtClean="0"/>
              <a:t>1971</a:t>
            </a:r>
          </a:p>
          <a:p>
            <a:pPr marL="456390" lvl="1" indent="0">
              <a:buNone/>
            </a:pPr>
            <a:r>
              <a:rPr lang="en-US" sz="4800" b="1" dirty="0"/>
              <a:t>	</a:t>
            </a:r>
            <a:r>
              <a:rPr lang="en-US" sz="4800" b="1" dirty="0" smtClean="0"/>
              <a:t>50% </a:t>
            </a:r>
            <a:r>
              <a:rPr lang="en-US" sz="4800" dirty="0"/>
              <a:t>increase from </a:t>
            </a:r>
            <a:r>
              <a:rPr lang="en-US" sz="4800" dirty="0" smtClean="0"/>
              <a:t>2008</a:t>
            </a:r>
            <a:endParaRPr lang="en-US" sz="18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r>
              <a:rPr lang="en-US" sz="4000" dirty="0" smtClean="0"/>
              <a:t>CDC</a:t>
            </a:r>
            <a:endParaRPr lang="en-US" sz="4000" dirty="0"/>
          </a:p>
        </p:txBody>
      </p:sp>
    </p:spTree>
    <p:extLst>
      <p:ext uri="{BB962C8B-B14F-4D97-AF65-F5344CB8AC3E}">
        <p14:creationId xmlns:p14="http://schemas.microsoft.com/office/powerpoint/2010/main" val="13882727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051422"/>
            <a:ext cx="2819400" cy="1351706"/>
          </a:xfrm>
          <a:prstGeom prst="rect">
            <a:avLst/>
          </a:prstGeom>
          <a:solidFill>
            <a:srgbClr val="FE4816"/>
          </a:solidFill>
        </p:spPr>
        <p:txBody>
          <a:bodyPr wrap="square" lIns="91280" tIns="45640" rIns="91280" bIns="45640" rtlCol="0">
            <a:spAutoFit/>
          </a:bodyPr>
          <a:lstStyle/>
          <a:p>
            <a:r>
              <a:rPr lang="en-US" sz="2400" b="1" dirty="0"/>
              <a:t>Global climate change effects:</a:t>
            </a:r>
          </a:p>
          <a:p>
            <a:endParaRPr lang="en-US" sz="1100" b="1" dirty="0"/>
          </a:p>
          <a:p>
            <a:pPr marL="456394" indent="-456394">
              <a:buFont typeface="Arial" panose="020B0604020202020204" pitchFamily="34" charset="0"/>
              <a:buChar char="•"/>
            </a:pPr>
            <a:r>
              <a:rPr lang="en-US" sz="2000" b="1" dirty="0"/>
              <a:t>Temperature</a:t>
            </a:r>
          </a:p>
        </p:txBody>
      </p:sp>
      <p:sp>
        <p:nvSpPr>
          <p:cNvPr id="24" name="TextBox 23"/>
          <p:cNvSpPr txBox="1"/>
          <p:nvPr/>
        </p:nvSpPr>
        <p:spPr>
          <a:xfrm>
            <a:off x="3200401" y="3491084"/>
            <a:ext cx="2793274" cy="472382"/>
          </a:xfrm>
          <a:prstGeom prst="rect">
            <a:avLst/>
          </a:prstGeom>
          <a:solidFill>
            <a:srgbClr val="92D050"/>
          </a:solidFill>
        </p:spPr>
        <p:txBody>
          <a:bodyPr wrap="square" lIns="91280" tIns="45640" rIns="91280" bIns="45640" rtlCol="0">
            <a:spAutoFit/>
          </a:bodyPr>
          <a:lstStyle/>
          <a:p>
            <a:pPr algn="ctr"/>
            <a:r>
              <a:rPr lang="en-US" sz="2400" b="1" dirty="0"/>
              <a:t>Mosquitoes</a:t>
            </a:r>
          </a:p>
        </p:txBody>
      </p:sp>
      <p:sp>
        <p:nvSpPr>
          <p:cNvPr id="25" name="TextBox 24"/>
          <p:cNvSpPr txBox="1"/>
          <p:nvPr/>
        </p:nvSpPr>
        <p:spPr>
          <a:xfrm>
            <a:off x="6242956" y="2682252"/>
            <a:ext cx="2667000" cy="369170"/>
          </a:xfrm>
          <a:prstGeom prst="rect">
            <a:avLst/>
          </a:prstGeom>
          <a:solidFill>
            <a:schemeClr val="tx1"/>
          </a:solidFill>
        </p:spPr>
        <p:txBody>
          <a:bodyPr wrap="square" lIns="91280" tIns="45640" rIns="91280" bIns="45640" rtlCol="0">
            <a:spAutoFit/>
          </a:bodyPr>
          <a:lstStyle/>
          <a:p>
            <a:pPr algn="ctr"/>
            <a:r>
              <a:rPr lang="en-US" b="1" dirty="0" smtClean="0">
                <a:solidFill>
                  <a:schemeClr val="tx2">
                    <a:lumMod val="60000"/>
                    <a:lumOff val="40000"/>
                  </a:schemeClr>
                </a:solidFill>
              </a:rPr>
              <a:t>Malaria</a:t>
            </a:r>
            <a:endParaRPr lang="en-US" b="1" dirty="0">
              <a:solidFill>
                <a:schemeClr val="tx2">
                  <a:lumMod val="60000"/>
                  <a:lumOff val="40000"/>
                </a:schemeClr>
              </a:solidFill>
            </a:endParaRPr>
          </a:p>
        </p:txBody>
      </p:sp>
      <p:sp>
        <p:nvSpPr>
          <p:cNvPr id="27" name="TextBox 26"/>
          <p:cNvSpPr txBox="1"/>
          <p:nvPr/>
        </p:nvSpPr>
        <p:spPr>
          <a:xfrm>
            <a:off x="6208450" y="3412048"/>
            <a:ext cx="2667000" cy="369170"/>
          </a:xfrm>
          <a:prstGeom prst="rect">
            <a:avLst/>
          </a:prstGeom>
          <a:solidFill>
            <a:schemeClr val="tx1"/>
          </a:solidFill>
        </p:spPr>
        <p:txBody>
          <a:bodyPr wrap="square" lIns="91280" tIns="45640" rIns="91280" bIns="45640" rtlCol="0">
            <a:spAutoFit/>
          </a:bodyPr>
          <a:lstStyle/>
          <a:p>
            <a:pPr algn="ctr"/>
            <a:r>
              <a:rPr lang="en-US" b="1" dirty="0" smtClean="0">
                <a:solidFill>
                  <a:schemeClr val="tx2">
                    <a:lumMod val="60000"/>
                    <a:lumOff val="40000"/>
                  </a:schemeClr>
                </a:solidFill>
              </a:rPr>
              <a:t>Dengue</a:t>
            </a:r>
            <a:endParaRPr lang="en-US" b="1" dirty="0">
              <a:solidFill>
                <a:schemeClr val="tx2">
                  <a:lumMod val="60000"/>
                  <a:lumOff val="40000"/>
                </a:schemeClr>
              </a:solidFill>
            </a:endParaRPr>
          </a:p>
        </p:txBody>
      </p:sp>
      <p:sp>
        <p:nvSpPr>
          <p:cNvPr id="28" name="TextBox 27"/>
          <p:cNvSpPr txBox="1"/>
          <p:nvPr/>
        </p:nvSpPr>
        <p:spPr>
          <a:xfrm>
            <a:off x="6242956" y="4097847"/>
            <a:ext cx="2667000" cy="461503"/>
          </a:xfrm>
          <a:prstGeom prst="rect">
            <a:avLst/>
          </a:prstGeom>
          <a:solidFill>
            <a:schemeClr val="tx1"/>
          </a:solidFill>
        </p:spPr>
        <p:txBody>
          <a:bodyPr wrap="square" lIns="91280" tIns="45640" rIns="91280" bIns="45640" rtlCol="0">
            <a:spAutoFit/>
          </a:bodyPr>
          <a:lstStyle/>
          <a:p>
            <a:pPr algn="ctr"/>
            <a:r>
              <a:rPr lang="en-US" sz="2400" b="1" dirty="0" smtClean="0">
                <a:solidFill>
                  <a:schemeClr val="bg1"/>
                </a:solidFill>
              </a:rPr>
              <a:t>Chikungunya</a:t>
            </a:r>
            <a:endParaRPr lang="en-US" sz="2400" b="1" dirty="0">
              <a:solidFill>
                <a:schemeClr val="bg1"/>
              </a:solidFill>
            </a:endParaRPr>
          </a:p>
        </p:txBody>
      </p:sp>
      <p:sp>
        <p:nvSpPr>
          <p:cNvPr id="12" name="TextBox 11"/>
          <p:cNvSpPr txBox="1"/>
          <p:nvPr/>
        </p:nvSpPr>
        <p:spPr>
          <a:xfrm>
            <a:off x="6262006" y="4871671"/>
            <a:ext cx="2667000" cy="369170"/>
          </a:xfrm>
          <a:prstGeom prst="rect">
            <a:avLst/>
          </a:prstGeom>
          <a:solidFill>
            <a:schemeClr val="tx1"/>
          </a:solidFill>
        </p:spPr>
        <p:txBody>
          <a:bodyPr wrap="square" lIns="91280" tIns="45640" rIns="91280" bIns="45640" rtlCol="0">
            <a:spAutoFit/>
          </a:bodyPr>
          <a:lstStyle/>
          <a:p>
            <a:pPr algn="ctr"/>
            <a:r>
              <a:rPr lang="en-US" b="1" dirty="0" smtClean="0">
                <a:solidFill>
                  <a:schemeClr val="tx2">
                    <a:lumMod val="60000"/>
                    <a:lumOff val="40000"/>
                  </a:schemeClr>
                </a:solidFill>
              </a:rPr>
              <a:t>West Nile Virus</a:t>
            </a:r>
            <a:endParaRPr lang="en-US" b="1" dirty="0">
              <a:solidFill>
                <a:schemeClr val="tx2">
                  <a:lumMod val="60000"/>
                  <a:lumOff val="40000"/>
                </a:schemeClr>
              </a:solidFill>
            </a:endParaRPr>
          </a:p>
        </p:txBody>
      </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1855056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08581"/>
            <a:ext cx="9143999" cy="1468800"/>
          </a:xfrm>
        </p:spPr>
        <p:txBody>
          <a:bodyPr/>
          <a:lstStyle/>
          <a:p>
            <a:r>
              <a:rPr lang="en-US" sz="6000" dirty="0" smtClean="0"/>
              <a:t>Chikungunya(ChikV)</a:t>
            </a:r>
            <a:endParaRPr lang="en-US" sz="60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3756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029200"/>
          </a:xfrm>
        </p:spPr>
        <p:txBody>
          <a:bodyPr>
            <a:noAutofit/>
          </a:bodyPr>
          <a:lstStyle/>
          <a:p>
            <a:pPr fontAlgn="base"/>
            <a:r>
              <a:rPr lang="en-US" sz="4000" dirty="0" smtClean="0"/>
              <a:t>Mosquito (</a:t>
            </a:r>
            <a:r>
              <a:rPr lang="en-US" sz="3600" i="1" dirty="0" smtClean="0"/>
              <a:t>Aedes aegypti and </a:t>
            </a:r>
            <a:r>
              <a:rPr lang="en-US" sz="3600" i="1" dirty="0"/>
              <a:t>Ae. </a:t>
            </a:r>
            <a:r>
              <a:rPr lang="en-US" sz="3600" i="1" dirty="0" smtClean="0"/>
              <a:t>Albopictus) </a:t>
            </a:r>
            <a:r>
              <a:rPr lang="en-US" sz="3600" dirty="0"/>
              <a:t>-viral </a:t>
            </a:r>
            <a:r>
              <a:rPr lang="en-US" sz="3600" dirty="0" smtClean="0"/>
              <a:t>infection</a:t>
            </a:r>
          </a:p>
          <a:p>
            <a:pPr marL="0" indent="0" fontAlgn="base">
              <a:buNone/>
            </a:pPr>
            <a:endParaRPr lang="en-US" sz="4000" dirty="0"/>
          </a:p>
          <a:p>
            <a:pPr marL="109534" indent="0" fontAlgn="base">
              <a:buNone/>
            </a:pPr>
            <a:endParaRPr lang="en-US" sz="3200" dirty="0"/>
          </a:p>
        </p:txBody>
      </p:sp>
    </p:spTree>
    <p:extLst>
      <p:ext uri="{BB962C8B-B14F-4D97-AF65-F5344CB8AC3E}">
        <p14:creationId xmlns:p14="http://schemas.microsoft.com/office/powerpoint/2010/main" val="1682144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99" y="0"/>
            <a:ext cx="9200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3962400" cy="609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5858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99" y="0"/>
            <a:ext cx="9200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676400" y="2590800"/>
            <a:ext cx="1295400" cy="99060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335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71600"/>
            <a:ext cx="914400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447800" y="762000"/>
            <a:ext cx="6553200" cy="800219"/>
          </a:xfrm>
          <a:prstGeom prst="rect">
            <a:avLst/>
          </a:prstGeom>
          <a:noFill/>
        </p:spPr>
        <p:txBody>
          <a:bodyPr wrap="square" rtlCol="0">
            <a:spAutoFit/>
          </a:bodyPr>
          <a:lstStyle/>
          <a:p>
            <a:r>
              <a:rPr lang="en-US" sz="2800" dirty="0"/>
              <a:t>Ae. Albopictus distribution 2007</a:t>
            </a:r>
          </a:p>
          <a:p>
            <a:endParaRPr lang="en-US" dirty="0"/>
          </a:p>
        </p:txBody>
      </p:sp>
    </p:spTree>
    <p:extLst>
      <p:ext uri="{BB962C8B-B14F-4D97-AF65-F5344CB8AC3E}">
        <p14:creationId xmlns:p14="http://schemas.microsoft.com/office/powerpoint/2010/main" val="1427707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060" y="-1884218"/>
            <a:ext cx="12075460" cy="933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2207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657600"/>
            <a:ext cx="6705599" cy="1219199"/>
          </a:xfrm>
          <a:solidFill>
            <a:srgbClr val="92D050"/>
          </a:solidFill>
        </p:spPr>
        <p:txBody>
          <a:bodyPr/>
          <a:lstStyle/>
          <a:p>
            <a:r>
              <a:rPr lang="en-US" altLang="en-US" sz="4800" b="1" dirty="0" smtClean="0">
                <a:latin typeface="Verdana" pitchFamily="34" charset="0"/>
                <a:ea typeface="ＭＳ Ｐゴシック" pitchFamily="34" charset="-128"/>
              </a:rPr>
              <a:t>Bugs and Vectors</a:t>
            </a:r>
            <a:endParaRPr lang="en-US" sz="4800" b="1" dirty="0"/>
          </a:p>
        </p:txBody>
      </p:sp>
    </p:spTree>
    <p:extLst>
      <p:ext uri="{BB962C8B-B14F-4D97-AF65-F5344CB8AC3E}">
        <p14:creationId xmlns:p14="http://schemas.microsoft.com/office/powerpoint/2010/main" val="38553712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051422"/>
            <a:ext cx="2819400" cy="1351706"/>
          </a:xfrm>
          <a:prstGeom prst="rect">
            <a:avLst/>
          </a:prstGeom>
          <a:solidFill>
            <a:srgbClr val="FE4816"/>
          </a:solidFill>
        </p:spPr>
        <p:txBody>
          <a:bodyPr wrap="square" lIns="91280" tIns="45640" rIns="91280" bIns="45640" rtlCol="0">
            <a:spAutoFit/>
          </a:bodyPr>
          <a:lstStyle/>
          <a:p>
            <a:r>
              <a:rPr lang="en-US" sz="2400" b="1" dirty="0"/>
              <a:t>Global climate change effects:</a:t>
            </a:r>
          </a:p>
          <a:p>
            <a:endParaRPr lang="en-US" sz="1100" b="1" dirty="0"/>
          </a:p>
          <a:p>
            <a:pPr marL="456394" indent="-456394">
              <a:buFont typeface="Arial" panose="020B0604020202020204" pitchFamily="34" charset="0"/>
              <a:buChar char="•"/>
            </a:pPr>
            <a:r>
              <a:rPr lang="en-US" sz="2000" b="1" dirty="0"/>
              <a:t>Temperature</a:t>
            </a:r>
          </a:p>
        </p:txBody>
      </p:sp>
      <p:sp>
        <p:nvSpPr>
          <p:cNvPr id="24" name="TextBox 23"/>
          <p:cNvSpPr txBox="1"/>
          <p:nvPr/>
        </p:nvSpPr>
        <p:spPr>
          <a:xfrm>
            <a:off x="3200401" y="3491084"/>
            <a:ext cx="2793274" cy="472382"/>
          </a:xfrm>
          <a:prstGeom prst="rect">
            <a:avLst/>
          </a:prstGeom>
          <a:solidFill>
            <a:srgbClr val="92D050"/>
          </a:solidFill>
        </p:spPr>
        <p:txBody>
          <a:bodyPr wrap="square" lIns="91280" tIns="45640" rIns="91280" bIns="45640" rtlCol="0">
            <a:spAutoFit/>
          </a:bodyPr>
          <a:lstStyle/>
          <a:p>
            <a:pPr algn="ctr"/>
            <a:r>
              <a:rPr lang="en-US" sz="2400" b="1" dirty="0"/>
              <a:t>Mosquitoes</a:t>
            </a:r>
          </a:p>
        </p:txBody>
      </p:sp>
      <p:sp>
        <p:nvSpPr>
          <p:cNvPr id="25" name="TextBox 24"/>
          <p:cNvSpPr txBox="1"/>
          <p:nvPr/>
        </p:nvSpPr>
        <p:spPr>
          <a:xfrm>
            <a:off x="6242956" y="2682252"/>
            <a:ext cx="2667000" cy="369170"/>
          </a:xfrm>
          <a:prstGeom prst="rect">
            <a:avLst/>
          </a:prstGeom>
          <a:solidFill>
            <a:schemeClr val="tx1"/>
          </a:solidFill>
        </p:spPr>
        <p:txBody>
          <a:bodyPr wrap="square" lIns="91280" tIns="45640" rIns="91280" bIns="45640" rtlCol="0">
            <a:spAutoFit/>
          </a:bodyPr>
          <a:lstStyle/>
          <a:p>
            <a:pPr algn="ctr"/>
            <a:r>
              <a:rPr lang="en-US" b="1" dirty="0" smtClean="0">
                <a:solidFill>
                  <a:schemeClr val="tx2">
                    <a:lumMod val="60000"/>
                    <a:lumOff val="40000"/>
                  </a:schemeClr>
                </a:solidFill>
              </a:rPr>
              <a:t>Malaria</a:t>
            </a:r>
            <a:endParaRPr lang="en-US" b="1" dirty="0">
              <a:solidFill>
                <a:schemeClr val="tx2">
                  <a:lumMod val="60000"/>
                  <a:lumOff val="40000"/>
                </a:schemeClr>
              </a:solidFill>
            </a:endParaRPr>
          </a:p>
        </p:txBody>
      </p:sp>
      <p:sp>
        <p:nvSpPr>
          <p:cNvPr id="27" name="TextBox 26"/>
          <p:cNvSpPr txBox="1"/>
          <p:nvPr/>
        </p:nvSpPr>
        <p:spPr>
          <a:xfrm>
            <a:off x="6208450" y="3412048"/>
            <a:ext cx="2667000" cy="369170"/>
          </a:xfrm>
          <a:prstGeom prst="rect">
            <a:avLst/>
          </a:prstGeom>
          <a:solidFill>
            <a:schemeClr val="tx1"/>
          </a:solidFill>
        </p:spPr>
        <p:txBody>
          <a:bodyPr wrap="square" lIns="91280" tIns="45640" rIns="91280" bIns="45640" rtlCol="0">
            <a:spAutoFit/>
          </a:bodyPr>
          <a:lstStyle/>
          <a:p>
            <a:pPr algn="ctr"/>
            <a:r>
              <a:rPr lang="en-US" b="1" dirty="0" smtClean="0">
                <a:solidFill>
                  <a:schemeClr val="tx2">
                    <a:lumMod val="60000"/>
                    <a:lumOff val="40000"/>
                  </a:schemeClr>
                </a:solidFill>
              </a:rPr>
              <a:t>Dengue</a:t>
            </a:r>
            <a:endParaRPr lang="en-US" b="1" dirty="0">
              <a:solidFill>
                <a:schemeClr val="tx2">
                  <a:lumMod val="60000"/>
                  <a:lumOff val="40000"/>
                </a:schemeClr>
              </a:solidFill>
            </a:endParaRPr>
          </a:p>
        </p:txBody>
      </p:sp>
      <p:sp>
        <p:nvSpPr>
          <p:cNvPr id="28" name="TextBox 27"/>
          <p:cNvSpPr txBox="1"/>
          <p:nvPr/>
        </p:nvSpPr>
        <p:spPr>
          <a:xfrm>
            <a:off x="6242956" y="4097847"/>
            <a:ext cx="2667000" cy="369170"/>
          </a:xfrm>
          <a:prstGeom prst="rect">
            <a:avLst/>
          </a:prstGeom>
          <a:solidFill>
            <a:schemeClr val="tx1"/>
          </a:solidFill>
        </p:spPr>
        <p:txBody>
          <a:bodyPr wrap="square" lIns="91280" tIns="45640" rIns="91280" bIns="45640" rtlCol="0">
            <a:spAutoFit/>
          </a:bodyPr>
          <a:lstStyle/>
          <a:p>
            <a:pPr algn="ctr"/>
            <a:r>
              <a:rPr lang="en-US" b="1" dirty="0" smtClean="0">
                <a:solidFill>
                  <a:schemeClr val="tx2">
                    <a:lumMod val="60000"/>
                    <a:lumOff val="40000"/>
                  </a:schemeClr>
                </a:solidFill>
              </a:rPr>
              <a:t>Chikungunya</a:t>
            </a:r>
            <a:endParaRPr lang="en-US" b="1" dirty="0">
              <a:solidFill>
                <a:schemeClr val="tx2">
                  <a:lumMod val="60000"/>
                  <a:lumOff val="40000"/>
                </a:schemeClr>
              </a:solidFill>
            </a:endParaRPr>
          </a:p>
        </p:txBody>
      </p:sp>
      <p:sp>
        <p:nvSpPr>
          <p:cNvPr id="12" name="TextBox 11"/>
          <p:cNvSpPr txBox="1"/>
          <p:nvPr/>
        </p:nvSpPr>
        <p:spPr>
          <a:xfrm>
            <a:off x="6262006" y="4719271"/>
            <a:ext cx="2667000" cy="830835"/>
          </a:xfrm>
          <a:prstGeom prst="rect">
            <a:avLst/>
          </a:prstGeom>
          <a:solidFill>
            <a:schemeClr val="tx1"/>
          </a:solidFill>
        </p:spPr>
        <p:txBody>
          <a:bodyPr wrap="square" lIns="91280" tIns="45640" rIns="91280" bIns="45640" rtlCol="0">
            <a:spAutoFit/>
          </a:bodyPr>
          <a:lstStyle/>
          <a:p>
            <a:pPr algn="ctr"/>
            <a:r>
              <a:rPr lang="en-US" sz="2400" b="1" dirty="0" smtClean="0">
                <a:solidFill>
                  <a:schemeClr val="bg1"/>
                </a:solidFill>
              </a:rPr>
              <a:t>West Nile Virus</a:t>
            </a:r>
            <a:endParaRPr lang="en-US" sz="2400" b="1" dirty="0">
              <a:solidFill>
                <a:schemeClr val="bg1"/>
              </a:solidFill>
            </a:endParaRPr>
          </a:p>
        </p:txBody>
      </p:sp>
    </p:spTree>
    <p:extLst>
      <p:ext uri="{BB962C8B-B14F-4D97-AF65-F5344CB8AC3E}">
        <p14:creationId xmlns:p14="http://schemas.microsoft.com/office/powerpoint/2010/main" val="1713098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24200"/>
            <a:ext cx="9144000" cy="1905000"/>
          </a:xfrm>
        </p:spPr>
        <p:txBody>
          <a:bodyPr/>
          <a:lstStyle/>
          <a:p>
            <a:r>
              <a:rPr lang="en-US" sz="5400" dirty="0" smtClean="0"/>
              <a:t>West Nile Virus Disease</a:t>
            </a:r>
            <a:endParaRPr lang="en-US" sz="5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2904" y="0"/>
            <a:ext cx="1941095" cy="194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316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noAutofit/>
          </a:bodyPr>
          <a:lstStyle/>
          <a:p>
            <a:r>
              <a:rPr lang="en-US" sz="3600" dirty="0" smtClean="0"/>
              <a:t>Mosquito (</a:t>
            </a:r>
            <a:r>
              <a:rPr lang="en-US" sz="3600" i="1" dirty="0" smtClean="0"/>
              <a:t>Culex Pipiens) - </a:t>
            </a:r>
            <a:r>
              <a:rPr lang="en-US" sz="3600" dirty="0" smtClean="0"/>
              <a:t>         									West </a:t>
            </a:r>
            <a:r>
              <a:rPr lang="en-US" sz="3600" dirty="0"/>
              <a:t>Nile virus (WNV) </a:t>
            </a:r>
            <a:endParaRPr lang="en-US" sz="3600" dirty="0" smtClean="0"/>
          </a:p>
          <a:p>
            <a:endParaRPr lang="en-US" sz="3600" dirty="0" smtClean="0"/>
          </a:p>
          <a:p>
            <a:pPr marL="0" indent="0">
              <a:buNone/>
            </a:pPr>
            <a:endParaRPr lang="en-US" sz="3200" dirty="0"/>
          </a:p>
          <a:p>
            <a:pPr marL="0" indent="0">
              <a:buNone/>
            </a:pPr>
            <a:endParaRPr lang="en-US" dirty="0"/>
          </a:p>
          <a:p>
            <a:pPr marL="0" indent="0">
              <a:buNone/>
            </a:pPr>
            <a:endParaRPr lang="en-US" sz="3200" dirty="0"/>
          </a:p>
        </p:txBody>
      </p:sp>
      <p:pic>
        <p:nvPicPr>
          <p:cNvPr id="4" name="Picture 2" descr="E:\220px-Pipiens_feed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056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8898" name="Picture 2" descr="All_Activity_vs_Human_Activity-1999-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7175" cy="7069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88899" name="Text Box 3"/>
          <p:cNvSpPr txBox="1">
            <a:spLocks noChangeArrowheads="1"/>
          </p:cNvSpPr>
          <p:nvPr/>
        </p:nvSpPr>
        <p:spPr bwMode="auto">
          <a:xfrm>
            <a:off x="381000" y="4419600"/>
            <a:ext cx="1371600" cy="5794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u="none" dirty="0">
                <a:solidFill>
                  <a:srgbClr val="000000"/>
                </a:solidFill>
              </a:rPr>
              <a:t>1999</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pip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49" y="0"/>
            <a:ext cx="92568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619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2133600"/>
            <a:ext cx="9105900" cy="905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477000" y="2209799"/>
            <a:ext cx="2362199" cy="40386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80" tIns="45640" rIns="91280" bIns="45640" rtlCol="0" anchor="ctr"/>
          <a:lstStyle/>
          <a:p>
            <a:pPr algn="ctr"/>
            <a:endParaRPr lang="en-US" dirty="0"/>
          </a:p>
        </p:txBody>
      </p:sp>
      <p:sp>
        <p:nvSpPr>
          <p:cNvPr id="5" name="Rectangle 4"/>
          <p:cNvSpPr/>
          <p:nvPr/>
        </p:nvSpPr>
        <p:spPr>
          <a:xfrm>
            <a:off x="533400" y="2209798"/>
            <a:ext cx="2362199" cy="40386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80" tIns="45640" rIns="91280" bIns="45640" rtlCol="0" anchor="ctr"/>
          <a:lstStyle/>
          <a:p>
            <a:pPr algn="ctr"/>
            <a:endParaRPr lang="en-US" dirty="0"/>
          </a:p>
        </p:txBody>
      </p:sp>
    </p:spTree>
    <p:extLst>
      <p:ext uri="{BB962C8B-B14F-4D97-AF65-F5344CB8AC3E}">
        <p14:creationId xmlns:p14="http://schemas.microsoft.com/office/powerpoint/2010/main" val="3868607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2895600"/>
            <a:ext cx="9105900" cy="981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047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8898" name="Picture 2" descr="All_Activity_vs_Human_Activity-1999-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7175" cy="7069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88899" name="Text Box 3"/>
          <p:cNvSpPr txBox="1">
            <a:spLocks noChangeArrowheads="1"/>
          </p:cNvSpPr>
          <p:nvPr/>
        </p:nvSpPr>
        <p:spPr bwMode="auto">
          <a:xfrm>
            <a:off x="381000" y="4419600"/>
            <a:ext cx="1371600" cy="5794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u="none" dirty="0">
                <a:solidFill>
                  <a:srgbClr val="000000"/>
                </a:solidFill>
              </a:rPr>
              <a:t>1999</a:t>
            </a:r>
          </a:p>
        </p:txBody>
      </p:sp>
    </p:spTree>
    <p:extLst>
      <p:ext uri="{BB962C8B-B14F-4D97-AF65-F5344CB8AC3E}">
        <p14:creationId xmlns:p14="http://schemas.microsoft.com/office/powerpoint/2010/main" val="712339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1970" name="Picture 1026" descr="All_Activity_vs_Human_Activity-2002-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7064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91971" name="Text Box 1027"/>
          <p:cNvSpPr txBox="1">
            <a:spLocks noChangeArrowheads="1"/>
          </p:cNvSpPr>
          <p:nvPr/>
        </p:nvSpPr>
        <p:spPr bwMode="auto">
          <a:xfrm>
            <a:off x="381000" y="4419600"/>
            <a:ext cx="1371600" cy="5794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u="none" dirty="0">
                <a:solidFill>
                  <a:srgbClr val="000000"/>
                </a:solidFill>
              </a:rPr>
              <a:t>2002</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42" name="Picture 2" descr="All_Activity_vs_Human_Activity-2005-2 0214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0825" cy="7062788"/>
          </a:xfrm>
          <a:prstGeom prst="rect">
            <a:avLst/>
          </a:prstGeom>
          <a:noFill/>
          <a:extLst>
            <a:ext uri="{909E8E84-426E-40DD-AFC4-6F175D3DCCD1}">
              <a14:hiddenFill xmlns:a14="http://schemas.microsoft.com/office/drawing/2010/main">
                <a:solidFill>
                  <a:srgbClr val="FFFFFF"/>
                </a:solidFill>
              </a14:hiddenFill>
            </a:ext>
          </a:extLst>
        </p:spPr>
      </p:pic>
      <p:sp>
        <p:nvSpPr>
          <p:cNvPr id="1495043" name="Text Box 3"/>
          <p:cNvSpPr txBox="1">
            <a:spLocks noChangeArrowheads="1"/>
          </p:cNvSpPr>
          <p:nvPr/>
        </p:nvSpPr>
        <p:spPr bwMode="auto">
          <a:xfrm>
            <a:off x="381000" y="4419600"/>
            <a:ext cx="1371600" cy="5794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u="none" dirty="0">
                <a:solidFill>
                  <a:srgbClr val="000000"/>
                </a:solidFill>
              </a:rPr>
              <a:t>2005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348988" y="1714957"/>
            <a:ext cx="2793274" cy="523059"/>
          </a:xfrm>
          <a:prstGeom prst="rect">
            <a:avLst/>
          </a:prstGeom>
          <a:solidFill>
            <a:srgbClr val="92D050"/>
          </a:solidFill>
        </p:spPr>
        <p:txBody>
          <a:bodyPr wrap="square" lIns="91280" tIns="45640" rIns="91280" bIns="45640" rtlCol="0">
            <a:spAutoFit/>
          </a:bodyPr>
          <a:lstStyle/>
          <a:p>
            <a:pPr algn="ctr"/>
            <a:r>
              <a:rPr lang="en-US" sz="2800" b="1" dirty="0" smtClean="0"/>
              <a:t>Vectors</a:t>
            </a:r>
            <a:endParaRPr lang="en-US" sz="2800" b="1" dirty="0"/>
          </a:p>
        </p:txBody>
      </p:sp>
      <p:sp>
        <p:nvSpPr>
          <p:cNvPr id="19" name="TextBox 18"/>
          <p:cNvSpPr txBox="1"/>
          <p:nvPr/>
        </p:nvSpPr>
        <p:spPr>
          <a:xfrm>
            <a:off x="6381750" y="1745736"/>
            <a:ext cx="2667000" cy="707725"/>
          </a:xfrm>
          <a:prstGeom prst="rect">
            <a:avLst/>
          </a:prstGeom>
          <a:solidFill>
            <a:schemeClr val="tx1"/>
          </a:solidFill>
        </p:spPr>
        <p:txBody>
          <a:bodyPr wrap="square" lIns="91280" tIns="45640" rIns="91280" bIns="45640" rtlCol="0">
            <a:spAutoFit/>
          </a:bodyPr>
          <a:lstStyle/>
          <a:p>
            <a:pPr algn="ctr"/>
            <a:r>
              <a:rPr lang="en-US" sz="2000" b="1" dirty="0" smtClean="0">
                <a:solidFill>
                  <a:schemeClr val="bg1"/>
                </a:solidFill>
              </a:rPr>
              <a:t>Infectious Disease</a:t>
            </a:r>
            <a:endParaRPr lang="en-US" sz="2000" b="1" dirty="0">
              <a:solidFill>
                <a:schemeClr val="bg1"/>
              </a:solidFill>
            </a:endParaRPr>
          </a:p>
        </p:txBody>
      </p:sp>
      <p:cxnSp>
        <p:nvCxnSpPr>
          <p:cNvPr id="29" name="Straight Connector 28"/>
          <p:cNvCxnSpPr>
            <a:stCxn id="13" idx="3"/>
            <a:endCxn id="19" idx="1"/>
          </p:cNvCxnSpPr>
          <p:nvPr/>
        </p:nvCxnSpPr>
        <p:spPr>
          <a:xfrm>
            <a:off x="6142262" y="1976487"/>
            <a:ext cx="239488" cy="123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Elbow Connector 64"/>
          <p:cNvCxnSpPr>
            <a:endCxn id="13" idx="1"/>
          </p:cNvCxnSpPr>
          <p:nvPr/>
        </p:nvCxnSpPr>
        <p:spPr>
          <a:xfrm flipV="1">
            <a:off x="2724150" y="1976487"/>
            <a:ext cx="624838" cy="42420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329938" y="3964605"/>
            <a:ext cx="2793274" cy="523059"/>
          </a:xfrm>
          <a:prstGeom prst="rect">
            <a:avLst/>
          </a:prstGeom>
          <a:solidFill>
            <a:srgbClr val="517D21"/>
          </a:solidFill>
        </p:spPr>
        <p:txBody>
          <a:bodyPr wrap="square" lIns="91280" tIns="45640" rIns="91280" bIns="45640" rtlCol="0">
            <a:spAutoFit/>
          </a:bodyPr>
          <a:lstStyle/>
          <a:p>
            <a:pPr algn="ctr"/>
            <a:r>
              <a:rPr lang="en-US" sz="2800" b="1" dirty="0"/>
              <a:t>Mosquitoes</a:t>
            </a:r>
          </a:p>
        </p:txBody>
      </p:sp>
      <p:sp>
        <p:nvSpPr>
          <p:cNvPr id="25" name="TextBox 24"/>
          <p:cNvSpPr txBox="1"/>
          <p:nvPr/>
        </p:nvSpPr>
        <p:spPr>
          <a:xfrm>
            <a:off x="6296512" y="3318341"/>
            <a:ext cx="2667000" cy="461503"/>
          </a:xfrm>
          <a:prstGeom prst="rect">
            <a:avLst/>
          </a:prstGeom>
          <a:solidFill>
            <a:schemeClr val="tx1"/>
          </a:solidFill>
        </p:spPr>
        <p:txBody>
          <a:bodyPr wrap="square" lIns="91280" tIns="45640" rIns="91280" bIns="45640" rtlCol="0">
            <a:spAutoFit/>
          </a:bodyPr>
          <a:lstStyle/>
          <a:p>
            <a:pPr algn="ctr"/>
            <a:r>
              <a:rPr lang="en-US" sz="2400" b="1" dirty="0" smtClean="0">
                <a:solidFill>
                  <a:schemeClr val="bg1"/>
                </a:solidFill>
              </a:rPr>
              <a:t>Malaria</a:t>
            </a:r>
            <a:endParaRPr lang="en-US" sz="2400" b="1" dirty="0">
              <a:solidFill>
                <a:schemeClr val="bg1"/>
              </a:solidFill>
            </a:endParaRPr>
          </a:p>
        </p:txBody>
      </p:sp>
      <p:sp>
        <p:nvSpPr>
          <p:cNvPr id="27" name="TextBox 26"/>
          <p:cNvSpPr txBox="1"/>
          <p:nvPr/>
        </p:nvSpPr>
        <p:spPr>
          <a:xfrm>
            <a:off x="6262006" y="4149201"/>
            <a:ext cx="2667000" cy="461503"/>
          </a:xfrm>
          <a:prstGeom prst="rect">
            <a:avLst/>
          </a:prstGeom>
          <a:solidFill>
            <a:schemeClr val="tx1"/>
          </a:solidFill>
        </p:spPr>
        <p:txBody>
          <a:bodyPr wrap="square" lIns="91280" tIns="45640" rIns="91280" bIns="45640" rtlCol="0">
            <a:spAutoFit/>
          </a:bodyPr>
          <a:lstStyle/>
          <a:p>
            <a:pPr algn="ctr"/>
            <a:r>
              <a:rPr lang="en-US" sz="2400" b="1" dirty="0" smtClean="0">
                <a:solidFill>
                  <a:schemeClr val="bg1"/>
                </a:solidFill>
              </a:rPr>
              <a:t>Dengue</a:t>
            </a:r>
            <a:endParaRPr lang="en-US" sz="2400" b="1" dirty="0">
              <a:solidFill>
                <a:schemeClr val="bg1"/>
              </a:solidFill>
            </a:endParaRPr>
          </a:p>
        </p:txBody>
      </p:sp>
      <p:sp>
        <p:nvSpPr>
          <p:cNvPr id="28" name="TextBox 27"/>
          <p:cNvSpPr txBox="1"/>
          <p:nvPr/>
        </p:nvSpPr>
        <p:spPr>
          <a:xfrm>
            <a:off x="6296512" y="4843025"/>
            <a:ext cx="2667000" cy="461503"/>
          </a:xfrm>
          <a:prstGeom prst="rect">
            <a:avLst/>
          </a:prstGeom>
          <a:solidFill>
            <a:schemeClr val="tx1"/>
          </a:solidFill>
        </p:spPr>
        <p:txBody>
          <a:bodyPr wrap="square" lIns="91280" tIns="45640" rIns="91280" bIns="45640" rtlCol="0">
            <a:spAutoFit/>
          </a:bodyPr>
          <a:lstStyle/>
          <a:p>
            <a:pPr algn="ctr"/>
            <a:r>
              <a:rPr lang="en-US" sz="2400" b="1" dirty="0" smtClean="0">
                <a:solidFill>
                  <a:schemeClr val="bg1"/>
                </a:solidFill>
              </a:rPr>
              <a:t>Chikungunya</a:t>
            </a:r>
            <a:endParaRPr lang="en-US" sz="2400" b="1" dirty="0">
              <a:solidFill>
                <a:schemeClr val="bg1"/>
              </a:solidFill>
            </a:endParaRPr>
          </a:p>
        </p:txBody>
      </p:sp>
      <p:sp>
        <p:nvSpPr>
          <p:cNvPr id="12" name="TextBox 11"/>
          <p:cNvSpPr txBox="1"/>
          <p:nvPr/>
        </p:nvSpPr>
        <p:spPr>
          <a:xfrm>
            <a:off x="6315562" y="5586112"/>
            <a:ext cx="2667000" cy="830835"/>
          </a:xfrm>
          <a:prstGeom prst="rect">
            <a:avLst/>
          </a:prstGeom>
          <a:solidFill>
            <a:schemeClr val="tx1"/>
          </a:solidFill>
        </p:spPr>
        <p:txBody>
          <a:bodyPr wrap="square" lIns="91280" tIns="45640" rIns="91280" bIns="45640" rtlCol="0">
            <a:spAutoFit/>
          </a:bodyPr>
          <a:lstStyle/>
          <a:p>
            <a:pPr algn="ctr"/>
            <a:r>
              <a:rPr lang="en-US" sz="2400" b="1" dirty="0" smtClean="0">
                <a:solidFill>
                  <a:schemeClr val="bg1"/>
                </a:solidFill>
              </a:rPr>
              <a:t>West Nile Virus</a:t>
            </a:r>
            <a:endParaRPr lang="en-US" sz="2400" b="1" dirty="0">
              <a:solidFill>
                <a:schemeClr val="bg1"/>
              </a:solidFill>
            </a:endParaRPr>
          </a:p>
        </p:txBody>
      </p:sp>
      <p:sp>
        <p:nvSpPr>
          <p:cNvPr id="14" name="TextBox 13"/>
          <p:cNvSpPr txBox="1"/>
          <p:nvPr/>
        </p:nvSpPr>
        <p:spPr>
          <a:xfrm>
            <a:off x="3361020" y="304800"/>
            <a:ext cx="2793274" cy="523059"/>
          </a:xfrm>
          <a:prstGeom prst="rect">
            <a:avLst/>
          </a:prstGeom>
          <a:solidFill>
            <a:srgbClr val="00B050"/>
          </a:solidFill>
        </p:spPr>
        <p:txBody>
          <a:bodyPr wrap="square" lIns="91280" tIns="45640" rIns="91280" bIns="45640" rtlCol="0">
            <a:spAutoFit/>
          </a:bodyPr>
          <a:lstStyle/>
          <a:p>
            <a:pPr algn="ctr"/>
            <a:r>
              <a:rPr lang="en-US" sz="2800" b="1" dirty="0" smtClean="0">
                <a:solidFill>
                  <a:schemeClr val="tx1">
                    <a:lumMod val="50000"/>
                    <a:lumOff val="50000"/>
                  </a:schemeClr>
                </a:solidFill>
              </a:rPr>
              <a:t>Ticks</a:t>
            </a:r>
            <a:endParaRPr lang="en-US" sz="2800" b="1" dirty="0">
              <a:solidFill>
                <a:schemeClr val="tx1">
                  <a:lumMod val="50000"/>
                  <a:lumOff val="50000"/>
                </a:schemeClr>
              </a:solidFill>
            </a:endParaRPr>
          </a:p>
        </p:txBody>
      </p:sp>
      <p:sp>
        <p:nvSpPr>
          <p:cNvPr id="15" name="TextBox 14"/>
          <p:cNvSpPr txBox="1"/>
          <p:nvPr/>
        </p:nvSpPr>
        <p:spPr>
          <a:xfrm>
            <a:off x="6381750" y="304800"/>
            <a:ext cx="2667000" cy="461503"/>
          </a:xfrm>
          <a:prstGeom prst="rect">
            <a:avLst/>
          </a:prstGeom>
          <a:solidFill>
            <a:schemeClr val="tx1"/>
          </a:solidFill>
        </p:spPr>
        <p:txBody>
          <a:bodyPr wrap="square" lIns="91280" tIns="45640" rIns="91280" bIns="45640" rtlCol="0">
            <a:spAutoFit/>
          </a:bodyPr>
          <a:lstStyle/>
          <a:p>
            <a:pPr algn="ctr"/>
            <a:r>
              <a:rPr lang="en-US" sz="2400" b="1" dirty="0" smtClean="0">
                <a:solidFill>
                  <a:schemeClr val="bg1"/>
                </a:solidFill>
              </a:rPr>
              <a:t>Lyme</a:t>
            </a:r>
            <a:endParaRPr lang="en-US" sz="2400" b="1" dirty="0">
              <a:solidFill>
                <a:schemeClr val="bg1"/>
              </a:solidFill>
            </a:endParaRPr>
          </a:p>
        </p:txBody>
      </p:sp>
      <p:sp>
        <p:nvSpPr>
          <p:cNvPr id="17" name="TextBox 16"/>
          <p:cNvSpPr txBox="1"/>
          <p:nvPr/>
        </p:nvSpPr>
        <p:spPr>
          <a:xfrm>
            <a:off x="0" y="1428542"/>
            <a:ext cx="2819400" cy="1861887"/>
          </a:xfrm>
          <a:prstGeom prst="rect">
            <a:avLst/>
          </a:prstGeom>
          <a:solidFill>
            <a:srgbClr val="FE4816"/>
          </a:solidFill>
        </p:spPr>
        <p:txBody>
          <a:bodyPr wrap="square" lIns="91280" tIns="45640" rIns="91280" bIns="45640" rtlCol="0">
            <a:spAutoFit/>
          </a:bodyPr>
          <a:lstStyle/>
          <a:p>
            <a:r>
              <a:rPr lang="en-US" sz="2400" b="1" dirty="0" smtClean="0"/>
              <a:t>Climate </a:t>
            </a:r>
            <a:r>
              <a:rPr lang="en-US" sz="2400" b="1" dirty="0"/>
              <a:t>change </a:t>
            </a:r>
          </a:p>
          <a:p>
            <a:endParaRPr lang="en-US" sz="1100" b="1" dirty="0"/>
          </a:p>
          <a:p>
            <a:r>
              <a:rPr lang="en-US" sz="2000" b="1" dirty="0" smtClean="0"/>
              <a:t>Temperature</a:t>
            </a:r>
            <a:endParaRPr lang="en-US" sz="2000" b="1" dirty="0"/>
          </a:p>
          <a:p>
            <a:r>
              <a:rPr lang="en-US" sz="2000" b="1" dirty="0" smtClean="0"/>
              <a:t>Precipitation</a:t>
            </a:r>
            <a:endParaRPr lang="en-US" sz="2000" b="1" dirty="0"/>
          </a:p>
          <a:p>
            <a:r>
              <a:rPr lang="en-US" sz="2000" b="1" dirty="0" smtClean="0"/>
              <a:t>Humidity</a:t>
            </a:r>
            <a:endParaRPr lang="en-US" sz="2000" b="1" dirty="0"/>
          </a:p>
          <a:p>
            <a:pPr algn="ctr" fontAlgn="auto">
              <a:spcBef>
                <a:spcPts val="0"/>
              </a:spcBef>
              <a:spcAft>
                <a:spcPts val="0"/>
              </a:spcAft>
              <a:defRPr/>
            </a:pPr>
            <a:endParaRPr lang="en-US" sz="2000" b="1" dirty="0"/>
          </a:p>
        </p:txBody>
      </p:sp>
      <p:sp>
        <p:nvSpPr>
          <p:cNvPr id="4" name="Down Arrow 3"/>
          <p:cNvSpPr/>
          <p:nvPr/>
        </p:nvSpPr>
        <p:spPr>
          <a:xfrm>
            <a:off x="4338557" y="2400688"/>
            <a:ext cx="838200" cy="95829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rot="10800000">
            <a:off x="4307475" y="887905"/>
            <a:ext cx="838200" cy="82705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993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par>
                          <p:cTn id="35" fill="hold">
                            <p:stCondLst>
                              <p:cond delay="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28" grpId="0" animBg="1"/>
      <p:bldP spid="12" grpId="0" animBg="1"/>
      <p:bldP spid="14" grpId="0" animBg="1"/>
      <p:bldP spid="15" grpId="0" animBg="1"/>
      <p:bldP spid="4"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0"/>
            <a:ext cx="9296400" cy="686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19200" y="3063362"/>
            <a:ext cx="7553826" cy="369332"/>
          </a:xfrm>
          <a:prstGeom prst="rect">
            <a:avLst/>
          </a:prstGeom>
        </p:spPr>
        <p:txBody>
          <a:bodyPr wrap="square">
            <a:spAutoFit/>
          </a:bodyPr>
          <a:lstStyle/>
          <a:p>
            <a:r>
              <a:rPr lang="en-US" dirty="0" smtClean="0"/>
              <a:t>62                                                                          712</a:t>
            </a:r>
            <a:endParaRPr lang="en-US" b="1" dirty="0"/>
          </a:p>
        </p:txBody>
      </p:sp>
      <p:sp>
        <p:nvSpPr>
          <p:cNvPr id="3" name="TextBox 2"/>
          <p:cNvSpPr txBox="1"/>
          <p:nvPr/>
        </p:nvSpPr>
        <p:spPr>
          <a:xfrm>
            <a:off x="7609974" y="1905000"/>
            <a:ext cx="1495926" cy="800219"/>
          </a:xfrm>
          <a:prstGeom prst="rect">
            <a:avLst/>
          </a:prstGeom>
          <a:noFill/>
        </p:spPr>
        <p:txBody>
          <a:bodyPr wrap="square" rtlCol="0">
            <a:spAutoFit/>
          </a:bodyPr>
          <a:lstStyle/>
          <a:p>
            <a:r>
              <a:rPr lang="en-US" sz="2800" b="1" dirty="0">
                <a:solidFill>
                  <a:srgbClr val="FF0000"/>
                </a:solidFill>
              </a:rPr>
              <a:t>5,674</a:t>
            </a:r>
          </a:p>
          <a:p>
            <a:endParaRPr lang="en-US" dirty="0"/>
          </a:p>
        </p:txBody>
      </p:sp>
    </p:spTree>
    <p:extLst>
      <p:ext uri="{BB962C8B-B14F-4D97-AF65-F5344CB8AC3E}">
        <p14:creationId xmlns:p14="http://schemas.microsoft.com/office/powerpoint/2010/main" val="24370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1"/>
            <a:ext cx="8534400" cy="685800"/>
          </a:xfrm>
        </p:spPr>
        <p:txBody>
          <a:bodyPr>
            <a:noAutofit/>
          </a:bodyPr>
          <a:lstStyle/>
          <a:p>
            <a:r>
              <a:rPr lang="en-US" sz="2800" dirty="0" smtClean="0"/>
              <a:t>Climate Change and Human Health</a:t>
            </a:r>
            <a:endParaRPr lang="en-US" sz="2800" dirty="0"/>
          </a:p>
        </p:txBody>
      </p:sp>
      <p:sp>
        <p:nvSpPr>
          <p:cNvPr id="3" name="TextBox 2"/>
          <p:cNvSpPr txBox="1"/>
          <p:nvPr/>
        </p:nvSpPr>
        <p:spPr>
          <a:xfrm>
            <a:off x="152400" y="3051430"/>
            <a:ext cx="2819400" cy="2231219"/>
          </a:xfrm>
          <a:prstGeom prst="rect">
            <a:avLst/>
          </a:prstGeom>
          <a:solidFill>
            <a:srgbClr val="FE4816"/>
          </a:solidFill>
        </p:spPr>
        <p:txBody>
          <a:bodyPr wrap="square" lIns="91280" tIns="45640" rIns="91280" bIns="45640" rtlCol="0">
            <a:spAutoFit/>
          </a:bodyPr>
          <a:lstStyle/>
          <a:p>
            <a:r>
              <a:rPr lang="en-US" sz="2400" b="1" dirty="0"/>
              <a:t>Global climate change effects:</a:t>
            </a:r>
          </a:p>
          <a:p>
            <a:endParaRPr lang="en-US" sz="1100" b="1" dirty="0"/>
          </a:p>
          <a:p>
            <a:r>
              <a:rPr lang="en-US" sz="2000" b="1" dirty="0" smtClean="0"/>
              <a:t>Temperature</a:t>
            </a:r>
            <a:endParaRPr lang="en-US" sz="2000" b="1" dirty="0"/>
          </a:p>
          <a:p>
            <a:r>
              <a:rPr lang="en-US" sz="2000" b="1" dirty="0" smtClean="0"/>
              <a:t>Precipitation</a:t>
            </a:r>
            <a:endParaRPr lang="en-US" sz="2000" b="1" dirty="0"/>
          </a:p>
          <a:p>
            <a:r>
              <a:rPr lang="en-US" sz="2000" b="1" dirty="0" smtClean="0"/>
              <a:t>Humidity</a:t>
            </a:r>
            <a:endParaRPr lang="en-US" sz="2000" b="1" dirty="0"/>
          </a:p>
          <a:p>
            <a:pPr algn="ctr" fontAlgn="auto">
              <a:spcBef>
                <a:spcPts val="0"/>
              </a:spcBef>
              <a:spcAft>
                <a:spcPts val="0"/>
              </a:spcAft>
              <a:defRPr/>
            </a:pPr>
            <a:endParaRPr lang="en-US" sz="2000" b="1" dirty="0"/>
          </a:p>
        </p:txBody>
      </p:sp>
      <p:sp>
        <p:nvSpPr>
          <p:cNvPr id="10" name="TextBox 9"/>
          <p:cNvSpPr txBox="1"/>
          <p:nvPr/>
        </p:nvSpPr>
        <p:spPr>
          <a:xfrm>
            <a:off x="3341912" y="1424483"/>
            <a:ext cx="2939144" cy="830835"/>
          </a:xfrm>
          <a:prstGeom prst="rect">
            <a:avLst/>
          </a:prstGeom>
          <a:solidFill>
            <a:srgbClr val="00B0F0"/>
          </a:solidFill>
        </p:spPr>
        <p:txBody>
          <a:bodyPr wrap="square" lIns="91280" tIns="45640" rIns="91280" bIns="45640" rtlCol="0">
            <a:spAutoFit/>
          </a:bodyPr>
          <a:lstStyle/>
          <a:p>
            <a:r>
              <a:rPr lang="en-US" sz="2400" b="1" dirty="0"/>
              <a:t>Storms and Flooding</a:t>
            </a:r>
          </a:p>
        </p:txBody>
      </p:sp>
      <p:sp>
        <p:nvSpPr>
          <p:cNvPr id="12" name="TextBox 11"/>
          <p:cNvSpPr txBox="1"/>
          <p:nvPr/>
        </p:nvSpPr>
        <p:spPr>
          <a:xfrm>
            <a:off x="3341912" y="2667743"/>
            <a:ext cx="2819400" cy="472382"/>
          </a:xfrm>
          <a:prstGeom prst="rect">
            <a:avLst/>
          </a:prstGeom>
          <a:solidFill>
            <a:schemeClr val="accent2"/>
          </a:solidFill>
        </p:spPr>
        <p:txBody>
          <a:bodyPr wrap="square" lIns="91280" tIns="45640" rIns="91280" bIns="45640" rtlCol="0">
            <a:spAutoFit/>
          </a:bodyPr>
          <a:lstStyle/>
          <a:p>
            <a:pPr algn="ctr"/>
            <a:r>
              <a:rPr lang="en-US" sz="2400" b="1" dirty="0"/>
              <a:t>Heat</a:t>
            </a:r>
            <a:endParaRPr lang="en-US" b="1" dirty="0"/>
          </a:p>
        </p:txBody>
      </p:sp>
      <p:sp>
        <p:nvSpPr>
          <p:cNvPr id="13" name="TextBox 12"/>
          <p:cNvSpPr txBox="1"/>
          <p:nvPr/>
        </p:nvSpPr>
        <p:spPr>
          <a:xfrm>
            <a:off x="3368038" y="3510135"/>
            <a:ext cx="2793274" cy="472382"/>
          </a:xfrm>
          <a:prstGeom prst="rect">
            <a:avLst/>
          </a:prstGeom>
          <a:solidFill>
            <a:srgbClr val="92D050"/>
          </a:solidFill>
        </p:spPr>
        <p:txBody>
          <a:bodyPr wrap="square" lIns="91280" tIns="45640" rIns="91280" bIns="45640" rtlCol="0">
            <a:spAutoFit/>
          </a:bodyPr>
          <a:lstStyle/>
          <a:p>
            <a:pPr algn="ctr"/>
            <a:r>
              <a:rPr lang="en-US" sz="2400" b="1" dirty="0"/>
              <a:t>Vector Biology</a:t>
            </a:r>
          </a:p>
        </p:txBody>
      </p:sp>
      <p:sp>
        <p:nvSpPr>
          <p:cNvPr id="14" name="TextBox 13"/>
          <p:cNvSpPr txBox="1"/>
          <p:nvPr/>
        </p:nvSpPr>
        <p:spPr>
          <a:xfrm>
            <a:off x="3368038" y="4566628"/>
            <a:ext cx="2793274" cy="472382"/>
          </a:xfrm>
          <a:prstGeom prst="rect">
            <a:avLst/>
          </a:prstGeom>
          <a:solidFill>
            <a:schemeClr val="tx2">
              <a:lumMod val="20000"/>
              <a:lumOff val="80000"/>
            </a:schemeClr>
          </a:solidFill>
        </p:spPr>
        <p:txBody>
          <a:bodyPr wrap="square" lIns="91280" tIns="45640" rIns="91280" bIns="45640" rtlCol="0">
            <a:spAutoFit/>
          </a:bodyPr>
          <a:lstStyle/>
          <a:p>
            <a:pPr algn="ctr"/>
            <a:r>
              <a:rPr lang="en-US" sz="2400" b="1" dirty="0"/>
              <a:t>Air Pollutants</a:t>
            </a:r>
          </a:p>
        </p:txBody>
      </p:sp>
      <p:sp>
        <p:nvSpPr>
          <p:cNvPr id="15" name="TextBox 14"/>
          <p:cNvSpPr txBox="1"/>
          <p:nvPr/>
        </p:nvSpPr>
        <p:spPr>
          <a:xfrm>
            <a:off x="3368038" y="5569287"/>
            <a:ext cx="2793274" cy="472382"/>
          </a:xfrm>
          <a:prstGeom prst="rect">
            <a:avLst/>
          </a:prstGeom>
          <a:solidFill>
            <a:srgbClr val="FFC000"/>
          </a:solidFill>
        </p:spPr>
        <p:txBody>
          <a:bodyPr wrap="square" lIns="91280" tIns="45640" rIns="91280" bIns="45640" rtlCol="0">
            <a:spAutoFit/>
          </a:bodyPr>
          <a:lstStyle/>
          <a:p>
            <a:pPr algn="ctr"/>
            <a:r>
              <a:rPr lang="en-US" sz="2400" b="1" dirty="0"/>
              <a:t>Food Supply</a:t>
            </a:r>
          </a:p>
        </p:txBody>
      </p:sp>
      <p:sp>
        <p:nvSpPr>
          <p:cNvPr id="17" name="TextBox 16"/>
          <p:cNvSpPr txBox="1"/>
          <p:nvPr/>
        </p:nvSpPr>
        <p:spPr>
          <a:xfrm>
            <a:off x="6381750" y="1479345"/>
            <a:ext cx="2667000" cy="597999"/>
          </a:xfrm>
          <a:prstGeom prst="rect">
            <a:avLst/>
          </a:prstGeom>
          <a:solidFill>
            <a:schemeClr val="tx1"/>
          </a:solidFill>
          <a:ln>
            <a:solidFill>
              <a:schemeClr val="bg1"/>
            </a:solidFill>
          </a:ln>
        </p:spPr>
        <p:txBody>
          <a:bodyPr wrap="square" lIns="91280" tIns="45640" rIns="91280" bIns="45640" rtlCol="0">
            <a:spAutoFit/>
          </a:bodyPr>
          <a:lstStyle/>
          <a:p>
            <a:pPr algn="ctr"/>
            <a:r>
              <a:rPr lang="en-US" sz="1600" b="1" dirty="0">
                <a:solidFill>
                  <a:schemeClr val="bg1"/>
                </a:solidFill>
              </a:rPr>
              <a:t>Morbidity / Mortality / Displacement</a:t>
            </a:r>
          </a:p>
        </p:txBody>
      </p:sp>
      <p:sp>
        <p:nvSpPr>
          <p:cNvPr id="18" name="TextBox 17"/>
          <p:cNvSpPr txBox="1"/>
          <p:nvPr/>
        </p:nvSpPr>
        <p:spPr>
          <a:xfrm>
            <a:off x="6400800" y="2698520"/>
            <a:ext cx="2667000" cy="584614"/>
          </a:xfrm>
          <a:prstGeom prst="rect">
            <a:avLst/>
          </a:prstGeom>
          <a:solidFill>
            <a:schemeClr val="tx1"/>
          </a:solidFill>
          <a:ln>
            <a:noFill/>
          </a:ln>
        </p:spPr>
        <p:txBody>
          <a:bodyPr wrap="square" lIns="91280" tIns="45640" rIns="91280" bIns="45640" rtlCol="0">
            <a:spAutoFit/>
          </a:bodyPr>
          <a:lstStyle/>
          <a:p>
            <a:pPr algn="ctr"/>
            <a:r>
              <a:rPr lang="en-US" sz="1600" b="1" dirty="0" smtClean="0">
                <a:solidFill>
                  <a:schemeClr val="bg1"/>
                </a:solidFill>
              </a:rPr>
              <a:t>Cardiovascular and respiratory mortality</a:t>
            </a:r>
            <a:endParaRPr lang="en-US" sz="1600" b="1" dirty="0">
              <a:solidFill>
                <a:schemeClr val="bg1"/>
              </a:solidFill>
            </a:endParaRPr>
          </a:p>
        </p:txBody>
      </p:sp>
      <p:sp>
        <p:nvSpPr>
          <p:cNvPr id="19" name="TextBox 18"/>
          <p:cNvSpPr txBox="1"/>
          <p:nvPr/>
        </p:nvSpPr>
        <p:spPr>
          <a:xfrm>
            <a:off x="6381750" y="3672790"/>
            <a:ext cx="2667000" cy="369170"/>
          </a:xfrm>
          <a:prstGeom prst="rect">
            <a:avLst/>
          </a:prstGeom>
          <a:solidFill>
            <a:schemeClr val="tx1"/>
          </a:solidFill>
        </p:spPr>
        <p:txBody>
          <a:bodyPr wrap="square" lIns="91280" tIns="45640" rIns="91280" bIns="45640" rtlCol="0">
            <a:spAutoFit/>
          </a:bodyPr>
          <a:lstStyle/>
          <a:p>
            <a:pPr algn="ctr"/>
            <a:r>
              <a:rPr lang="en-US" b="1" dirty="0" smtClean="0">
                <a:solidFill>
                  <a:schemeClr val="bg1"/>
                </a:solidFill>
              </a:rPr>
              <a:t>Infectious Disease</a:t>
            </a:r>
            <a:endParaRPr lang="en-US" b="1" dirty="0">
              <a:solidFill>
                <a:schemeClr val="bg1"/>
              </a:solidFill>
            </a:endParaRPr>
          </a:p>
        </p:txBody>
      </p:sp>
      <p:sp>
        <p:nvSpPr>
          <p:cNvPr id="20" name="TextBox 19"/>
          <p:cNvSpPr txBox="1"/>
          <p:nvPr/>
        </p:nvSpPr>
        <p:spPr>
          <a:xfrm>
            <a:off x="6381750" y="4629436"/>
            <a:ext cx="2667000" cy="346765"/>
          </a:xfrm>
          <a:prstGeom prst="rect">
            <a:avLst/>
          </a:prstGeom>
          <a:solidFill>
            <a:schemeClr val="tx1"/>
          </a:solidFill>
        </p:spPr>
        <p:txBody>
          <a:bodyPr wrap="square" lIns="91280" tIns="45640" rIns="91280" bIns="45640" rtlCol="0">
            <a:spAutoFit/>
          </a:bodyPr>
          <a:lstStyle/>
          <a:p>
            <a:pPr algn="ctr"/>
            <a:r>
              <a:rPr lang="en-US" sz="1600" b="1" dirty="0">
                <a:solidFill>
                  <a:schemeClr val="bg1"/>
                </a:solidFill>
              </a:rPr>
              <a:t>Respiratory Diseases</a:t>
            </a:r>
          </a:p>
        </p:txBody>
      </p:sp>
      <p:sp>
        <p:nvSpPr>
          <p:cNvPr id="21" name="TextBox 20"/>
          <p:cNvSpPr txBox="1"/>
          <p:nvPr/>
        </p:nvSpPr>
        <p:spPr>
          <a:xfrm>
            <a:off x="6400800" y="5678791"/>
            <a:ext cx="2667000" cy="369170"/>
          </a:xfrm>
          <a:prstGeom prst="rect">
            <a:avLst/>
          </a:prstGeom>
          <a:solidFill>
            <a:schemeClr val="tx1"/>
          </a:solidFill>
        </p:spPr>
        <p:txBody>
          <a:bodyPr wrap="square" lIns="91280" tIns="45640" rIns="91280" bIns="45640" rtlCol="0">
            <a:spAutoFit/>
          </a:bodyPr>
          <a:lstStyle/>
          <a:p>
            <a:pPr algn="ctr"/>
            <a:r>
              <a:rPr lang="en-US" b="1" dirty="0" smtClean="0">
                <a:solidFill>
                  <a:schemeClr val="bg1"/>
                </a:solidFill>
              </a:rPr>
              <a:t>Malnutrition</a:t>
            </a:r>
            <a:endParaRPr lang="en-US" b="1" dirty="0">
              <a:solidFill>
                <a:schemeClr val="bg1"/>
              </a:solidFill>
            </a:endParaRPr>
          </a:p>
        </p:txBody>
      </p:sp>
      <p:cxnSp>
        <p:nvCxnSpPr>
          <p:cNvPr id="11" name="Straight Connector 10"/>
          <p:cNvCxnSpPr>
            <a:stCxn id="10" idx="3"/>
            <a:endCxn id="17" idx="1"/>
          </p:cNvCxnSpPr>
          <p:nvPr/>
        </p:nvCxnSpPr>
        <p:spPr>
          <a:xfrm flipV="1">
            <a:off x="6281056" y="1778345"/>
            <a:ext cx="100694" cy="61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2" idx="3"/>
            <a:endCxn id="18" idx="1"/>
          </p:cNvCxnSpPr>
          <p:nvPr/>
        </p:nvCxnSpPr>
        <p:spPr>
          <a:xfrm>
            <a:off x="6161312" y="2903934"/>
            <a:ext cx="239488" cy="86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 idx="3"/>
            <a:endCxn id="19" idx="1"/>
          </p:cNvCxnSpPr>
          <p:nvPr/>
        </p:nvCxnSpPr>
        <p:spPr>
          <a:xfrm>
            <a:off x="6161312" y="3746326"/>
            <a:ext cx="220438" cy="111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3"/>
            <a:endCxn id="20" idx="1"/>
          </p:cNvCxnSpPr>
          <p:nvPr/>
        </p:nvCxnSpPr>
        <p:spPr>
          <a:xfrm>
            <a:off x="6161312" y="4802819"/>
            <a:ext cx="220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5" idx="3"/>
            <a:endCxn id="21" idx="1"/>
          </p:cNvCxnSpPr>
          <p:nvPr/>
        </p:nvCxnSpPr>
        <p:spPr>
          <a:xfrm>
            <a:off x="6161312" y="5805478"/>
            <a:ext cx="239488" cy="578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Elbow Connector 60"/>
          <p:cNvCxnSpPr>
            <a:endCxn id="10" idx="1"/>
          </p:cNvCxnSpPr>
          <p:nvPr/>
        </p:nvCxnSpPr>
        <p:spPr>
          <a:xfrm rot="5400000" flipH="1" flipV="1">
            <a:off x="2207441" y="2375664"/>
            <a:ext cx="1670233" cy="59870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Elbow Connector 62"/>
          <p:cNvCxnSpPr>
            <a:endCxn id="12" idx="1"/>
          </p:cNvCxnSpPr>
          <p:nvPr/>
        </p:nvCxnSpPr>
        <p:spPr>
          <a:xfrm rot="5400000" flipH="1" flipV="1">
            <a:off x="2473543" y="3173591"/>
            <a:ext cx="1138026" cy="59871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Elbow Connector 64"/>
          <p:cNvCxnSpPr>
            <a:endCxn id="13" idx="1"/>
          </p:cNvCxnSpPr>
          <p:nvPr/>
        </p:nvCxnSpPr>
        <p:spPr>
          <a:xfrm flipV="1">
            <a:off x="2743200" y="3746322"/>
            <a:ext cx="624838" cy="44954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Elbow Connector 66"/>
          <p:cNvCxnSpPr>
            <a:endCxn id="14" idx="1"/>
          </p:cNvCxnSpPr>
          <p:nvPr/>
        </p:nvCxnSpPr>
        <p:spPr>
          <a:xfrm>
            <a:off x="2743200" y="4503039"/>
            <a:ext cx="624838" cy="29978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Elbow Connector 68"/>
          <p:cNvCxnSpPr>
            <a:endCxn id="15" idx="1"/>
          </p:cNvCxnSpPr>
          <p:nvPr/>
        </p:nvCxnSpPr>
        <p:spPr>
          <a:xfrm rot="16200000" flipH="1">
            <a:off x="2525340" y="4962782"/>
            <a:ext cx="1060556" cy="62483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6200000" flipH="1">
            <a:off x="2525344" y="5787147"/>
            <a:ext cx="1060556" cy="62483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341912" y="6214426"/>
            <a:ext cx="2939144" cy="461503"/>
          </a:xfrm>
          <a:prstGeom prst="rect">
            <a:avLst/>
          </a:prstGeom>
          <a:solidFill>
            <a:srgbClr val="00B0F0"/>
          </a:solidFill>
        </p:spPr>
        <p:txBody>
          <a:bodyPr wrap="square" lIns="91280" tIns="45640" rIns="91280" bIns="45640" rtlCol="0">
            <a:spAutoFit/>
          </a:bodyPr>
          <a:lstStyle/>
          <a:p>
            <a:r>
              <a:rPr lang="en-US" sz="2400" b="1" dirty="0" smtClean="0"/>
              <a:t>Mental Health</a:t>
            </a:r>
            <a:endParaRPr lang="en-US" sz="2400" b="1" dirty="0"/>
          </a:p>
        </p:txBody>
      </p:sp>
    </p:spTree>
    <p:extLst>
      <p:ext uri="{BB962C8B-B14F-4D97-AF65-F5344CB8AC3E}">
        <p14:creationId xmlns:p14="http://schemas.microsoft.com/office/powerpoint/2010/main" val="6889225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07361"/>
            <a:ext cx="9067799" cy="3983839"/>
          </a:xfrm>
        </p:spPr>
        <p:txBody>
          <a:bodyPr>
            <a:normAutofit/>
          </a:bodyPr>
          <a:lstStyle/>
          <a:p>
            <a:r>
              <a:rPr lang="en-US" sz="3600" dirty="0" smtClean="0"/>
              <a:t>Dr. Shah MD, MPH</a:t>
            </a:r>
          </a:p>
          <a:p>
            <a:r>
              <a:rPr lang="en-US" sz="3600" dirty="0" smtClean="0">
                <a:hlinkClick r:id="rId2"/>
              </a:rPr>
              <a:t>Yogesh.shah@dmu.edu</a:t>
            </a:r>
            <a:endParaRPr lang="en-US" sz="3600" dirty="0" smtClean="0"/>
          </a:p>
          <a:p>
            <a:r>
              <a:rPr lang="en-US" sz="3600" dirty="0" smtClean="0"/>
              <a:t>Des Moines University</a:t>
            </a:r>
            <a:endParaRPr lang="en-US" sz="3600" dirty="0"/>
          </a:p>
        </p:txBody>
      </p:sp>
    </p:spTree>
    <p:extLst>
      <p:ext uri="{BB962C8B-B14F-4D97-AF65-F5344CB8AC3E}">
        <p14:creationId xmlns:p14="http://schemas.microsoft.com/office/powerpoint/2010/main" val="4035469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4267200"/>
          </a:xfrm>
        </p:spPr>
        <p:txBody>
          <a:bodyPr/>
          <a:lstStyle/>
          <a:p>
            <a:r>
              <a:rPr lang="en-US" sz="6000" dirty="0" smtClean="0"/>
              <a:t>What makes Infectious Diseases </a:t>
            </a:r>
            <a:r>
              <a:rPr lang="en-US" sz="6000" b="1" dirty="0" smtClean="0"/>
              <a:t>Our Issue</a:t>
            </a:r>
            <a:r>
              <a:rPr lang="en-US" sz="6000" dirty="0" smtClean="0"/>
              <a:t>?</a:t>
            </a:r>
            <a:endParaRPr lang="en-US" sz="6000"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0" y="1219200"/>
            <a:ext cx="9144000" cy="4800600"/>
          </a:xfrm>
        </p:spPr>
        <p:txBody>
          <a:bodyPr>
            <a:normAutofit/>
          </a:bodyPr>
          <a:lstStyle/>
          <a:p>
            <a:endParaRPr lang="en-US" sz="3200" dirty="0" smtClean="0"/>
          </a:p>
          <a:p>
            <a:pPr marL="0" indent="0">
              <a:buNone/>
            </a:pPr>
            <a:r>
              <a:rPr lang="en-US" sz="4000" dirty="0" smtClean="0"/>
              <a:t>More </a:t>
            </a:r>
            <a:r>
              <a:rPr lang="en-US" sz="4000" dirty="0"/>
              <a:t>than </a:t>
            </a:r>
            <a:r>
              <a:rPr lang="en-US" sz="4000" b="1" dirty="0"/>
              <a:t>30 agents </a:t>
            </a:r>
            <a:r>
              <a:rPr lang="en-US" sz="4000" dirty="0"/>
              <a:t>have emerged during the past two </a:t>
            </a:r>
            <a:r>
              <a:rPr lang="en-US" sz="4000" dirty="0" smtClean="0"/>
              <a:t>decades</a:t>
            </a:r>
          </a:p>
          <a:p>
            <a:pPr>
              <a:buNone/>
            </a:pPr>
            <a:endParaRPr lang="en-US" sz="3200" dirty="0"/>
          </a:p>
          <a:p>
            <a:pPr>
              <a:buNone/>
            </a:pP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hektoeninternational.org/images/LancetFig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85800"/>
            <a:ext cx="9355443" cy="61722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914400" y="5410200"/>
            <a:ext cx="1104900" cy="6477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7467600" y="5194430"/>
            <a:ext cx="1676400" cy="6477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489398" y="685800"/>
            <a:ext cx="1406201" cy="6477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3810000" y="537210"/>
            <a:ext cx="1406201" cy="6477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001320" y="6210300"/>
            <a:ext cx="2713680" cy="6477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3962400"/>
            <a:ext cx="3124199" cy="990600"/>
          </a:xfrm>
          <a:solidFill>
            <a:srgbClr val="92D050"/>
          </a:solidFill>
        </p:spPr>
        <p:txBody>
          <a:bodyPr/>
          <a:lstStyle/>
          <a:p>
            <a:r>
              <a:rPr lang="en-US" altLang="en-US" sz="4800" b="1" dirty="0" smtClean="0">
                <a:latin typeface="Verdana" pitchFamily="34" charset="0"/>
                <a:ea typeface="ＭＳ Ｐゴシック" pitchFamily="34" charset="-128"/>
              </a:rPr>
              <a:t>Vectors</a:t>
            </a:r>
            <a:endParaRPr lang="en-US" sz="4800" b="1" dirty="0"/>
          </a:p>
        </p:txBody>
      </p:sp>
    </p:spTree>
    <p:extLst>
      <p:ext uri="{BB962C8B-B14F-4D97-AF65-F5344CB8AC3E}">
        <p14:creationId xmlns:p14="http://schemas.microsoft.com/office/powerpoint/2010/main" val="808336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76800"/>
            <a:ext cx="9144000" cy="914400"/>
          </a:xfrm>
          <a:solidFill>
            <a:srgbClr val="517D21"/>
          </a:solidFill>
        </p:spPr>
        <p:txBody>
          <a:bodyPr/>
          <a:lstStyle/>
          <a:p>
            <a:pPr algn="l"/>
            <a:r>
              <a:rPr lang="en-US" sz="4400" b="1" dirty="0" smtClean="0"/>
              <a:t>Mosquitoes and climate</a:t>
            </a:r>
            <a:endParaRPr lang="en-US" sz="4400"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531"/>
            <a:ext cx="3581400" cy="320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087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Presentation (2)">
  <a:themeElements>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resentation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esentation (2)">
  <a:themeElements>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resentation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resentation (2)">
  <a:themeElements>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resentation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resentation (2)">
  <a:themeElements>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resentation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resentation (2)">
  <a:themeElements>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resentation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TC102455596[[fn=Spring]]</Template>
  <TotalTime>5119</TotalTime>
  <Words>660</Words>
  <Application>Microsoft Office PowerPoint</Application>
  <PresentationFormat>On-screen Show (4:3)</PresentationFormat>
  <Paragraphs>165</Paragraphs>
  <Slides>42</Slides>
  <Notes>35</Notes>
  <HiddenSlides>0</HiddenSlides>
  <MMClips>0</MMClips>
  <ScaleCrop>false</ScaleCrop>
  <HeadingPairs>
    <vt:vector size="4" baseType="variant">
      <vt:variant>
        <vt:lpstr>Theme</vt:lpstr>
      </vt:variant>
      <vt:variant>
        <vt:i4>7</vt:i4>
      </vt:variant>
      <vt:variant>
        <vt:lpstr>Slide Titles</vt:lpstr>
      </vt:variant>
      <vt:variant>
        <vt:i4>42</vt:i4>
      </vt:variant>
    </vt:vector>
  </HeadingPairs>
  <TitlesOfParts>
    <vt:vector size="49" baseType="lpstr">
      <vt:lpstr>Spring</vt:lpstr>
      <vt:lpstr>Presentation (2)</vt:lpstr>
      <vt:lpstr>1_Presentation (2)</vt:lpstr>
      <vt:lpstr>2_Presentation (2)</vt:lpstr>
      <vt:lpstr>3_Presentation (2)</vt:lpstr>
      <vt:lpstr>4_Presentation (2)</vt:lpstr>
      <vt:lpstr>8_Spring</vt:lpstr>
      <vt:lpstr>Iowa Climate Science Educators Forum      Infectious Diseases - bugs and vector </vt:lpstr>
      <vt:lpstr>Climate Change and Human Health</vt:lpstr>
      <vt:lpstr>Bugs and Vectors</vt:lpstr>
      <vt:lpstr>PowerPoint Presentation</vt:lpstr>
      <vt:lpstr>What makes Infectious Diseases Our Issue?</vt:lpstr>
      <vt:lpstr>PowerPoint Presentation</vt:lpstr>
      <vt:lpstr>PowerPoint Presentation</vt:lpstr>
      <vt:lpstr>Vectors</vt:lpstr>
      <vt:lpstr>Mosquitoes and climate</vt:lpstr>
      <vt:lpstr>PowerPoint Presentation</vt:lpstr>
      <vt:lpstr>PowerPoint Presentation</vt:lpstr>
      <vt:lpstr>PowerPoint Presentation</vt:lpstr>
      <vt:lpstr>Climate change can sting us  literally </vt:lpstr>
      <vt:lpstr>PowerPoint Presentation</vt:lpstr>
      <vt:lpstr>Malaria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Chikungunya(ChikV)</vt:lpstr>
      <vt:lpstr>PowerPoint Presentation</vt:lpstr>
      <vt:lpstr>PowerPoint Presentation</vt:lpstr>
      <vt:lpstr>PowerPoint Presentation</vt:lpstr>
      <vt:lpstr>PowerPoint Presentation</vt:lpstr>
      <vt:lpstr>PowerPoint Presentation</vt:lpstr>
      <vt:lpstr>PowerPoint Presentation</vt:lpstr>
      <vt:lpstr>West Nile Virus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Climate Change and Human Health</vt:lpstr>
      <vt:lpstr>PowerPoint Presentation</vt:lpstr>
    </vt:vector>
  </TitlesOfParts>
  <Company>Des Moines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DMU Center of Excellence on Climate Change and Heath</dc:title>
  <dc:creator>Shah, Yogesh, M.D.</dc:creator>
  <cp:lastModifiedBy>Shah, Yogesh, M.D.</cp:lastModifiedBy>
  <cp:revision>305</cp:revision>
  <cp:lastPrinted>2014-05-09T22:29:19Z</cp:lastPrinted>
  <dcterms:created xsi:type="dcterms:W3CDTF">2013-08-20T15:32:02Z</dcterms:created>
  <dcterms:modified xsi:type="dcterms:W3CDTF">2014-10-28T21:25:04Z</dcterms:modified>
</cp:coreProperties>
</file>